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9" r:id="rId2"/>
    <p:sldId id="270" r:id="rId3"/>
    <p:sldId id="265" r:id="rId4"/>
    <p:sldId id="261" r:id="rId5"/>
    <p:sldId id="260" r:id="rId6"/>
    <p:sldId id="263" r:id="rId7"/>
    <p:sldId id="271" r:id="rId8"/>
    <p:sldId id="264" r:id="rId9"/>
    <p:sldId id="267" r:id="rId10"/>
    <p:sldId id="269" r:id="rId11"/>
    <p:sldId id="262" r:id="rId12"/>
    <p:sldId id="272" r:id="rId13"/>
    <p:sldId id="256" r:id="rId14"/>
    <p:sldId id="273" r:id="rId15"/>
    <p:sldId id="275" r:id="rId16"/>
    <p:sldId id="258" r:id="rId17"/>
    <p:sldId id="274" r:id="rId18"/>
    <p:sldId id="276" r:id="rId19"/>
    <p:sldId id="278" r:id="rId20"/>
    <p:sldId id="279" r:id="rId21"/>
    <p:sldId id="281" r:id="rId22"/>
    <p:sldId id="283" r:id="rId23"/>
    <p:sldId id="282" r:id="rId24"/>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10"/>
    <p:restoredTop sz="96190"/>
  </p:normalViewPr>
  <p:slideViewPr>
    <p:cSldViewPr snapToGrid="0">
      <p:cViewPr varScale="1">
        <p:scale>
          <a:sx n="84" d="100"/>
          <a:sy n="84" d="100"/>
        </p:scale>
        <p:origin x="3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7/18/23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17</a:t>
            </a:fld>
            <a:endParaRPr lang="en-US"/>
          </a:p>
        </p:txBody>
      </p:sp>
    </p:spTree>
    <p:extLst>
      <p:ext uri="{BB962C8B-B14F-4D97-AF65-F5344CB8AC3E}">
        <p14:creationId xmlns:p14="http://schemas.microsoft.com/office/powerpoint/2010/main" val="131941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18</a:t>
            </a:fld>
            <a:endParaRPr lang="en-US"/>
          </a:p>
        </p:txBody>
      </p:sp>
    </p:spTree>
    <p:extLst>
      <p:ext uri="{BB962C8B-B14F-4D97-AF65-F5344CB8AC3E}">
        <p14:creationId xmlns:p14="http://schemas.microsoft.com/office/powerpoint/2010/main" val="2226261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19</a:t>
            </a:fld>
            <a:endParaRPr lang="en-US"/>
          </a:p>
        </p:txBody>
      </p:sp>
    </p:spTree>
    <p:extLst>
      <p:ext uri="{BB962C8B-B14F-4D97-AF65-F5344CB8AC3E}">
        <p14:creationId xmlns:p14="http://schemas.microsoft.com/office/powerpoint/2010/main" val="43851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20</a:t>
            </a:fld>
            <a:endParaRPr lang="en-US"/>
          </a:p>
        </p:txBody>
      </p:sp>
    </p:spTree>
    <p:extLst>
      <p:ext uri="{BB962C8B-B14F-4D97-AF65-F5344CB8AC3E}">
        <p14:creationId xmlns:p14="http://schemas.microsoft.com/office/powerpoint/2010/main" val="1364947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21</a:t>
            </a:fld>
            <a:endParaRPr lang="en-US"/>
          </a:p>
        </p:txBody>
      </p:sp>
    </p:spTree>
    <p:extLst>
      <p:ext uri="{BB962C8B-B14F-4D97-AF65-F5344CB8AC3E}">
        <p14:creationId xmlns:p14="http://schemas.microsoft.com/office/powerpoint/2010/main" val="380858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22</a:t>
            </a:fld>
            <a:endParaRPr lang="en-US"/>
          </a:p>
        </p:txBody>
      </p:sp>
    </p:spTree>
    <p:extLst>
      <p:ext uri="{BB962C8B-B14F-4D97-AF65-F5344CB8AC3E}">
        <p14:creationId xmlns:p14="http://schemas.microsoft.com/office/powerpoint/2010/main" val="605496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23</a:t>
            </a:fld>
            <a:endParaRPr lang="en-US"/>
          </a:p>
        </p:txBody>
      </p:sp>
    </p:spTree>
    <p:extLst>
      <p:ext uri="{BB962C8B-B14F-4D97-AF65-F5344CB8AC3E}">
        <p14:creationId xmlns:p14="http://schemas.microsoft.com/office/powerpoint/2010/main" val="261117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6</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7</a:t>
            </a:fld>
            <a:endParaRPr lang="en-US"/>
          </a:p>
        </p:txBody>
      </p:sp>
    </p:spTree>
    <p:extLst>
      <p:ext uri="{BB962C8B-B14F-4D97-AF65-F5344CB8AC3E}">
        <p14:creationId xmlns:p14="http://schemas.microsoft.com/office/powerpoint/2010/main" val="412384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11</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12</a:t>
            </a:fld>
            <a:endParaRPr lang="en-US"/>
          </a:p>
        </p:txBody>
      </p:sp>
    </p:spTree>
    <p:extLst>
      <p:ext uri="{BB962C8B-B14F-4D97-AF65-F5344CB8AC3E}">
        <p14:creationId xmlns:p14="http://schemas.microsoft.com/office/powerpoint/2010/main" val="138750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13</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14</a:t>
            </a:fld>
            <a:endParaRPr lang="en-US"/>
          </a:p>
        </p:txBody>
      </p:sp>
    </p:spTree>
    <p:extLst>
      <p:ext uri="{BB962C8B-B14F-4D97-AF65-F5344CB8AC3E}">
        <p14:creationId xmlns:p14="http://schemas.microsoft.com/office/powerpoint/2010/main" val="356688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15</a:t>
            </a:fld>
            <a:endParaRPr lang="en-US"/>
          </a:p>
        </p:txBody>
      </p:sp>
    </p:spTree>
    <p:extLst>
      <p:ext uri="{BB962C8B-B14F-4D97-AF65-F5344CB8AC3E}">
        <p14:creationId xmlns:p14="http://schemas.microsoft.com/office/powerpoint/2010/main" val="341053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16</a:t>
            </a:fld>
            <a:endParaRPr lang="en-US"/>
          </a:p>
        </p:txBody>
      </p:sp>
    </p:spTree>
    <p:extLst>
      <p:ext uri="{BB962C8B-B14F-4D97-AF65-F5344CB8AC3E}">
        <p14:creationId xmlns:p14="http://schemas.microsoft.com/office/powerpoint/2010/main" val="288850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7/18/23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7/18/23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7/18/23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7/18/23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7/18/23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7/18/23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7/18/23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7/18/23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edited – </a:t>
            </a:r>
            <a:r>
              <a:rPr lang="en-US" dirty="0" err="1"/>
              <a:t>microSWIFT</a:t>
            </a:r>
            <a:r>
              <a:rPr lang="en-US" dirty="0"/>
              <a:t> spectral validation</a:t>
            </a:r>
          </a:p>
        </p:txBody>
      </p:sp>
      <p:sp>
        <p:nvSpPr>
          <p:cNvPr id="18" name="TextBox 17">
            <a:extLst>
              <a:ext uri="{FF2B5EF4-FFF2-40B4-BE49-F238E27FC236}">
                <a16:creationId xmlns:a16="http://schemas.microsoft.com/office/drawing/2014/main" id="{85D80CBB-8329-CB75-DBAD-28EF9423CBFA}"/>
              </a:ext>
            </a:extLst>
          </p:cNvPr>
          <p:cNvSpPr txBox="1"/>
          <p:nvPr/>
        </p:nvSpPr>
        <p:spPr>
          <a:xfrm>
            <a:off x="5070683" y="6914884"/>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nvGrpSpPr>
          <p:cNvPr id="65" name="Group 64">
            <a:extLst>
              <a:ext uri="{FF2B5EF4-FFF2-40B4-BE49-F238E27FC236}">
                <a16:creationId xmlns:a16="http://schemas.microsoft.com/office/drawing/2014/main" id="{E9F0E141-61DE-EC86-FD37-64A847F39C50}"/>
              </a:ext>
            </a:extLst>
          </p:cNvPr>
          <p:cNvGrpSpPr/>
          <p:nvPr/>
        </p:nvGrpSpPr>
        <p:grpSpPr>
          <a:xfrm>
            <a:off x="488644" y="1680308"/>
            <a:ext cx="6212863" cy="8088912"/>
            <a:chOff x="488644" y="1680308"/>
            <a:chExt cx="6212863" cy="8088912"/>
          </a:xfrm>
        </p:grpSpPr>
        <p:grpSp>
          <p:nvGrpSpPr>
            <p:cNvPr id="61" name="Group 60">
              <a:extLst>
                <a:ext uri="{FF2B5EF4-FFF2-40B4-BE49-F238E27FC236}">
                  <a16:creationId xmlns:a16="http://schemas.microsoft.com/office/drawing/2014/main" id="{684ECAC4-4563-7054-9058-265BF0AAA702}"/>
                </a:ext>
              </a:extLst>
            </p:cNvPr>
            <p:cNvGrpSpPr/>
            <p:nvPr/>
          </p:nvGrpSpPr>
          <p:grpSpPr>
            <a:xfrm>
              <a:off x="488644" y="1680308"/>
              <a:ext cx="6212863" cy="8088912"/>
              <a:chOff x="488644" y="1680308"/>
              <a:chExt cx="6212863" cy="8088912"/>
            </a:xfrm>
          </p:grpSpPr>
          <p:grpSp>
            <p:nvGrpSpPr>
              <p:cNvPr id="59" name="Group 58">
                <a:extLst>
                  <a:ext uri="{FF2B5EF4-FFF2-40B4-BE49-F238E27FC236}">
                    <a16:creationId xmlns:a16="http://schemas.microsoft.com/office/drawing/2014/main" id="{06D36C56-6837-79D4-660C-4B999F8BA3A9}"/>
                  </a:ext>
                </a:extLst>
              </p:cNvPr>
              <p:cNvGrpSpPr/>
              <p:nvPr/>
            </p:nvGrpSpPr>
            <p:grpSpPr>
              <a:xfrm>
                <a:off x="488644" y="1680308"/>
                <a:ext cx="6212863" cy="8088912"/>
                <a:chOff x="488644" y="1680308"/>
                <a:chExt cx="6212863" cy="8088912"/>
              </a:xfrm>
            </p:grpSpPr>
            <p:grpSp>
              <p:nvGrpSpPr>
                <p:cNvPr id="52" name="Group 51">
                  <a:extLst>
                    <a:ext uri="{FF2B5EF4-FFF2-40B4-BE49-F238E27FC236}">
                      <a16:creationId xmlns:a16="http://schemas.microsoft.com/office/drawing/2014/main" id="{4F38B318-8B18-4EC4-9ED8-65AF033C5CAC}"/>
                    </a:ext>
                  </a:extLst>
                </p:cNvPr>
                <p:cNvGrpSpPr/>
                <p:nvPr/>
              </p:nvGrpSpPr>
              <p:grpSpPr>
                <a:xfrm>
                  <a:off x="488644" y="1680308"/>
                  <a:ext cx="6212863" cy="8088912"/>
                  <a:chOff x="488644" y="1680308"/>
                  <a:chExt cx="6212863" cy="8088912"/>
                </a:xfrm>
              </p:grpSpPr>
              <p:grpSp>
                <p:nvGrpSpPr>
                  <p:cNvPr id="48" name="Group 47">
                    <a:extLst>
                      <a:ext uri="{FF2B5EF4-FFF2-40B4-BE49-F238E27FC236}">
                        <a16:creationId xmlns:a16="http://schemas.microsoft.com/office/drawing/2014/main" id="{0C30A33A-1387-3E96-D7B8-64F321A96B2C}"/>
                      </a:ext>
                    </a:extLst>
                  </p:cNvPr>
                  <p:cNvGrpSpPr/>
                  <p:nvPr/>
                </p:nvGrpSpPr>
                <p:grpSpPr>
                  <a:xfrm>
                    <a:off x="488644" y="1680308"/>
                    <a:ext cx="6212863" cy="8088912"/>
                    <a:chOff x="488644" y="1680308"/>
                    <a:chExt cx="6212863" cy="8088912"/>
                  </a:xfrm>
                </p:grpSpPr>
                <p:grpSp>
                  <p:nvGrpSpPr>
                    <p:cNvPr id="46" name="Group 45">
                      <a:extLst>
                        <a:ext uri="{FF2B5EF4-FFF2-40B4-BE49-F238E27FC236}">
                          <a16:creationId xmlns:a16="http://schemas.microsoft.com/office/drawing/2014/main" id="{BA3AB0AD-00FE-552F-1E14-5506F594410B}"/>
                        </a:ext>
                      </a:extLst>
                    </p:cNvPr>
                    <p:cNvGrpSpPr/>
                    <p:nvPr/>
                  </p:nvGrpSpPr>
                  <p:grpSpPr>
                    <a:xfrm>
                      <a:off x="488644" y="1680308"/>
                      <a:ext cx="6212863" cy="8088912"/>
                      <a:chOff x="488644" y="1680308"/>
                      <a:chExt cx="6212863" cy="8088912"/>
                    </a:xfrm>
                  </p:grpSpPr>
                  <p:grpSp>
                    <p:nvGrpSpPr>
                      <p:cNvPr id="3" name="Group 2">
                        <a:extLst>
                          <a:ext uri="{FF2B5EF4-FFF2-40B4-BE49-F238E27FC236}">
                            <a16:creationId xmlns:a16="http://schemas.microsoft.com/office/drawing/2014/main" id="{020A411F-FDD5-0AB8-9229-53EDED116FAE}"/>
                          </a:ext>
                        </a:extLst>
                      </p:cNvPr>
                      <p:cNvGrpSpPr/>
                      <p:nvPr/>
                    </p:nvGrpSpPr>
                    <p:grpSpPr>
                      <a:xfrm>
                        <a:off x="488644" y="1680308"/>
                        <a:ext cx="6212863" cy="8088912"/>
                        <a:chOff x="488644" y="1680308"/>
                        <a:chExt cx="6212863" cy="8088912"/>
                      </a:xfrm>
                    </p:grpSpPr>
                    <p:grpSp>
                      <p:nvGrpSpPr>
                        <p:cNvPr id="6" name="Group 5">
                          <a:extLst>
                            <a:ext uri="{FF2B5EF4-FFF2-40B4-BE49-F238E27FC236}">
                              <a16:creationId xmlns:a16="http://schemas.microsoft.com/office/drawing/2014/main" id="{1A84A505-A71A-555B-29C3-840D69BC018B}"/>
                            </a:ext>
                          </a:extLst>
                        </p:cNvPr>
                        <p:cNvGrpSpPr/>
                        <p:nvPr/>
                      </p:nvGrpSpPr>
                      <p:grpSpPr>
                        <a:xfrm>
                          <a:off x="488644" y="1680308"/>
                          <a:ext cx="6212863" cy="8088912"/>
                          <a:chOff x="551168" y="1625600"/>
                          <a:chExt cx="6212863" cy="8088912"/>
                        </a:xfrm>
                      </p:grpSpPr>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88912"/>
                            <a:chOff x="1102337" y="1587500"/>
                            <a:chExt cx="6212863" cy="8088912"/>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5768019" cy="7985286"/>
                              <a:chOff x="1102338" y="1691126"/>
                              <a:chExt cx="5768019" cy="7985286"/>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2"/>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2174946"/>
                                <a:ext cx="2987242" cy="3818697"/>
                                <a:chOff x="3883115" y="2174946"/>
                                <a:chExt cx="2987242" cy="3818697"/>
                              </a:xfrm>
                            </p:grpSpPr>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29112" y="6800982"/>
                                <a:ext cx="3909234" cy="2875430"/>
                                <a:chOff x="2319088" y="6803406"/>
                                <a:chExt cx="3909234" cy="2875430"/>
                              </a:xfrm>
                            </p:grpSpPr>
                            <p:sp>
                              <p:nvSpPr>
                                <p:cNvPr id="28" name="TextBox 27">
                                  <a:extLst>
                                    <a:ext uri="{FF2B5EF4-FFF2-40B4-BE49-F238E27FC236}">
                                      <a16:creationId xmlns:a16="http://schemas.microsoft.com/office/drawing/2014/main" id="{86738B6C-9278-C5E2-1590-0249E736388D}"/>
                                    </a:ext>
                                  </a:extLst>
                                </p:cNvPr>
                                <p:cNvSpPr txBox="1"/>
                                <p:nvPr/>
                              </p:nvSpPr>
                              <p:spPr>
                                <a:xfrm rot="16200000">
                                  <a:off x="1266052" y="7856442"/>
                                  <a:ext cx="238307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925583" y="9401837"/>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grpSp>
                      </p:grpSp>
                      <p:pic>
                        <p:nvPicPr>
                          <p:cNvPr id="5" name="Picture 4">
                            <a:extLst>
                              <a:ext uri="{FF2B5EF4-FFF2-40B4-BE49-F238E27FC236}">
                                <a16:creationId xmlns:a16="http://schemas.microsoft.com/office/drawing/2014/main" id="{D11B6853-D2DB-B534-CCA8-21642469AC67}"/>
                              </a:ext>
                            </a:extLst>
                          </p:cNvPr>
                          <p:cNvPicPr>
                            <a:picLocks noChangeAspect="1"/>
                          </p:cNvPicPr>
                          <p:nvPr/>
                        </p:nvPicPr>
                        <p:blipFill rotWithShape="1">
                          <a:blip r:embed="rId3"/>
                          <a:srcRect l="5737" b="5684"/>
                          <a:stretch/>
                        </p:blipFill>
                        <p:spPr>
                          <a:xfrm>
                            <a:off x="1972441" y="6451787"/>
                            <a:ext cx="4050994" cy="3039919"/>
                          </a:xfrm>
                          <a:prstGeom prst="rect">
                            <a:avLst/>
                          </a:prstGeom>
                        </p:spPr>
                      </p:pic>
                    </p:grpSp>
                    <p:pic>
                      <p:nvPicPr>
                        <p:cNvPr id="2" name="Picture 1">
                          <a:extLst>
                            <a:ext uri="{FF2B5EF4-FFF2-40B4-BE49-F238E27FC236}">
                              <a16:creationId xmlns:a16="http://schemas.microsoft.com/office/drawing/2014/main" id="{820C32F2-F5B5-44F2-C7E6-54260D81130D}"/>
                            </a:ext>
                          </a:extLst>
                        </p:cNvPr>
                        <p:cNvPicPr>
                          <a:picLocks noChangeAspect="1"/>
                        </p:cNvPicPr>
                        <p:nvPr/>
                      </p:nvPicPr>
                      <p:blipFill rotWithShape="1">
                        <a:blip r:embed="rId4"/>
                        <a:srcRect l="5317" t="10933" r="7989" b="6935"/>
                        <a:stretch/>
                      </p:blipFill>
                      <p:spPr>
                        <a:xfrm>
                          <a:off x="3528364" y="2184855"/>
                          <a:ext cx="2910935" cy="3676952"/>
                        </a:xfrm>
                        <a:prstGeom prst="rect">
                          <a:avLst/>
                        </a:prstGeom>
                      </p:spPr>
                    </p:pic>
                  </p:grpSp>
                  <p:sp>
                    <p:nvSpPr>
                      <p:cNvPr id="33" name="Rectangle 32">
                        <a:extLst>
                          <a:ext uri="{FF2B5EF4-FFF2-40B4-BE49-F238E27FC236}">
                            <a16:creationId xmlns:a16="http://schemas.microsoft.com/office/drawing/2014/main" id="{539B0DC5-BE01-FA0A-42D4-77CD9FEA1D12}"/>
                          </a:ext>
                        </a:extLst>
                      </p:cNvPr>
                      <p:cNvSpPr/>
                      <p:nvPr/>
                    </p:nvSpPr>
                    <p:spPr>
                      <a:xfrm>
                        <a:off x="4713460" y="4544010"/>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788A5AD-C28E-44CB-2188-6EC53048D0A8}"/>
                          </a:ext>
                        </a:extLst>
                      </p:cNvPr>
                      <p:cNvSpPr txBox="1"/>
                      <p:nvPr/>
                    </p:nvSpPr>
                    <p:spPr>
                      <a:xfrm>
                        <a:off x="3963967" y="222215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sp>
                  <p:nvSpPr>
                    <p:cNvPr id="47" name="TextBox 46">
                      <a:extLst>
                        <a:ext uri="{FF2B5EF4-FFF2-40B4-BE49-F238E27FC236}">
                          <a16:creationId xmlns:a16="http://schemas.microsoft.com/office/drawing/2014/main" id="{4D0740AE-C7A1-C3C1-9CCC-8DD2CF704170}"/>
                        </a:ext>
                      </a:extLst>
                    </p:cNvPr>
                    <p:cNvSpPr txBox="1"/>
                    <p:nvPr/>
                  </p:nvSpPr>
                  <p:spPr>
                    <a:xfrm>
                      <a:off x="4984784" y="6849122"/>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grpSp>
              <p:sp>
                <p:nvSpPr>
                  <p:cNvPr id="49" name="TextBox 48">
                    <a:extLst>
                      <a:ext uri="{FF2B5EF4-FFF2-40B4-BE49-F238E27FC236}">
                        <a16:creationId xmlns:a16="http://schemas.microsoft.com/office/drawing/2014/main" id="{476ECDF2-EB96-0F0F-2813-9E50FB6191BE}"/>
                      </a:ext>
                    </a:extLst>
                  </p:cNvPr>
                  <p:cNvSpPr txBox="1"/>
                  <p:nvPr/>
                </p:nvSpPr>
                <p:spPr>
                  <a:xfrm rot="16200000">
                    <a:off x="5369752" y="403602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0" name="TextBox 49">
                    <a:extLst>
                      <a:ext uri="{FF2B5EF4-FFF2-40B4-BE49-F238E27FC236}">
                        <a16:creationId xmlns:a16="http://schemas.microsoft.com/office/drawing/2014/main" id="{8F498A23-68A2-C88C-23F1-2F94394A65FF}"/>
                      </a:ext>
                    </a:extLst>
                  </p:cNvPr>
                  <p:cNvSpPr txBox="1"/>
                  <p:nvPr/>
                </p:nvSpPr>
                <p:spPr>
                  <a:xfrm rot="16200000">
                    <a:off x="4746796" y="405127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1" name="TextBox 50">
                    <a:extLst>
                      <a:ext uri="{FF2B5EF4-FFF2-40B4-BE49-F238E27FC236}">
                        <a16:creationId xmlns:a16="http://schemas.microsoft.com/office/drawing/2014/main" id="{AF3F1493-8AE2-652A-6DE4-D26BC16421EF}"/>
                      </a:ext>
                    </a:extLst>
                  </p:cNvPr>
                  <p:cNvSpPr txBox="1"/>
                  <p:nvPr/>
                </p:nvSpPr>
                <p:spPr>
                  <a:xfrm rot="16200000">
                    <a:off x="4325198" y="40512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53" name="Picture 52">
                  <a:extLst>
                    <a:ext uri="{FF2B5EF4-FFF2-40B4-BE49-F238E27FC236}">
                      <a16:creationId xmlns:a16="http://schemas.microsoft.com/office/drawing/2014/main" id="{22CBC840-D32C-AED1-CCE4-D9D035D8E6AA}"/>
                    </a:ext>
                  </a:extLst>
                </p:cNvPr>
                <p:cNvPicPr>
                  <a:picLocks noChangeAspect="1"/>
                </p:cNvPicPr>
                <p:nvPr/>
              </p:nvPicPr>
              <p:blipFill rotWithShape="1">
                <a:blip r:embed="rId5"/>
                <a:srcRect l="29027" t="11141" r="24958" b="7535"/>
                <a:stretch/>
              </p:blipFill>
              <p:spPr>
                <a:xfrm>
                  <a:off x="802143" y="2282702"/>
                  <a:ext cx="2280426" cy="4030278"/>
                </a:xfrm>
                <a:prstGeom prst="rect">
                  <a:avLst/>
                </a:prstGeom>
              </p:spPr>
            </p:pic>
            <p:sp>
              <p:nvSpPr>
                <p:cNvPr id="54" name="Rectangle 53">
                  <a:extLst>
                    <a:ext uri="{FF2B5EF4-FFF2-40B4-BE49-F238E27FC236}">
                      <a16:creationId xmlns:a16="http://schemas.microsoft.com/office/drawing/2014/main" id="{A3E93A86-6F92-D1C0-CE38-BD9C2337229B}"/>
                    </a:ext>
                  </a:extLst>
                </p:cNvPr>
                <p:cNvSpPr/>
                <p:nvPr/>
              </p:nvSpPr>
              <p:spPr>
                <a:xfrm>
                  <a:off x="1785739" y="4409247"/>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B899D041-3949-E12E-1347-A9F634FE5062}"/>
                    </a:ext>
                  </a:extLst>
                </p:cNvPr>
                <p:cNvCxnSpPr>
                  <a:cxnSpLocks/>
                </p:cNvCxnSpPr>
                <p:nvPr/>
              </p:nvCxnSpPr>
              <p:spPr>
                <a:xfrm>
                  <a:off x="2079371" y="5096209"/>
                  <a:ext cx="2628389" cy="3958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085330-48AD-2187-B76E-459143884DE3}"/>
                    </a:ext>
                  </a:extLst>
                </p:cNvPr>
                <p:cNvCxnSpPr>
                  <a:cxnSpLocks/>
                  <a:endCxn id="51" idx="1"/>
                </p:cNvCxnSpPr>
                <p:nvPr/>
              </p:nvCxnSpPr>
              <p:spPr>
                <a:xfrm>
                  <a:off x="2079371" y="4404753"/>
                  <a:ext cx="2662769" cy="2019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927B0AE-4E93-3C59-C50C-B1D28BF9FE96}"/>
                  </a:ext>
                </a:extLst>
              </p:cNvPr>
              <p:cNvSpPr txBox="1"/>
              <p:nvPr/>
            </p:nvSpPr>
            <p:spPr>
              <a:xfrm>
                <a:off x="1169012" y="288019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sp>
          <p:nvSpPr>
            <p:cNvPr id="62" name="TextBox 61">
              <a:extLst>
                <a:ext uri="{FF2B5EF4-FFF2-40B4-BE49-F238E27FC236}">
                  <a16:creationId xmlns:a16="http://schemas.microsoft.com/office/drawing/2014/main" id="{1DD8CEBF-67DA-47E1-F1EC-D99E9F4F01DD}"/>
                </a:ext>
              </a:extLst>
            </p:cNvPr>
            <p:cNvSpPr txBox="1"/>
            <p:nvPr/>
          </p:nvSpPr>
          <p:spPr>
            <a:xfrm rot="16200000">
              <a:off x="2257543" y="313358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3" name="TextBox 62">
              <a:extLst>
                <a:ext uri="{FF2B5EF4-FFF2-40B4-BE49-F238E27FC236}">
                  <a16:creationId xmlns:a16="http://schemas.microsoft.com/office/drawing/2014/main" id="{4B52B5D1-BCB7-4E04-25EF-E89FBD89E6B6}"/>
                </a:ext>
              </a:extLst>
            </p:cNvPr>
            <p:cNvSpPr txBox="1"/>
            <p:nvPr/>
          </p:nvSpPr>
          <p:spPr>
            <a:xfrm rot="16200000">
              <a:off x="1748887" y="311074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64" name="TextBox 63">
              <a:extLst>
                <a:ext uri="{FF2B5EF4-FFF2-40B4-BE49-F238E27FC236}">
                  <a16:creationId xmlns:a16="http://schemas.microsoft.com/office/drawing/2014/main" id="{6950FF48-9A96-7526-F41D-7C15F3B9B444}"/>
                </a:ext>
              </a:extLst>
            </p:cNvPr>
            <p:cNvSpPr txBox="1"/>
            <p:nvPr/>
          </p:nvSpPr>
          <p:spPr>
            <a:xfrm rot="16200000">
              <a:off x="1327289" y="311073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311972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8 - Mission Processing Steps</a:t>
            </a:r>
          </a:p>
        </p:txBody>
      </p:sp>
      <p:grpSp>
        <p:nvGrpSpPr>
          <p:cNvPr id="62" name="Group 61">
            <a:extLst>
              <a:ext uri="{FF2B5EF4-FFF2-40B4-BE49-F238E27FC236}">
                <a16:creationId xmlns:a16="http://schemas.microsoft.com/office/drawing/2014/main" id="{FC97EE52-F4E4-D492-BBF6-AB22255C472B}"/>
              </a:ext>
            </a:extLst>
          </p:cNvPr>
          <p:cNvGrpSpPr/>
          <p:nvPr/>
        </p:nvGrpSpPr>
        <p:grpSpPr>
          <a:xfrm>
            <a:off x="272632" y="725278"/>
            <a:ext cx="6788593" cy="7628950"/>
            <a:chOff x="272632" y="725278"/>
            <a:chExt cx="6788593" cy="7628950"/>
          </a:xfrm>
        </p:grpSpPr>
        <p:grpSp>
          <p:nvGrpSpPr>
            <p:cNvPr id="59" name="Group 58">
              <a:extLst>
                <a:ext uri="{FF2B5EF4-FFF2-40B4-BE49-F238E27FC236}">
                  <a16:creationId xmlns:a16="http://schemas.microsoft.com/office/drawing/2014/main" id="{6A586A2F-B587-E317-7114-9C8725368D3B}"/>
                </a:ext>
              </a:extLst>
            </p:cNvPr>
            <p:cNvGrpSpPr/>
            <p:nvPr/>
          </p:nvGrpSpPr>
          <p:grpSpPr>
            <a:xfrm>
              <a:off x="272632" y="725278"/>
              <a:ext cx="6788593" cy="7628950"/>
              <a:chOff x="272632" y="725278"/>
              <a:chExt cx="6788593"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294975" y="645765"/>
                  <a:ext cx="6408476" cy="7267400"/>
                  <a:chOff x="541874" y="773512"/>
                  <a:chExt cx="6408476" cy="7267400"/>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3"/>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4"/>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5"/>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6"/>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7"/>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57" name="Picture 56">
                <a:extLst>
                  <a:ext uri="{FF2B5EF4-FFF2-40B4-BE49-F238E27FC236}">
                    <a16:creationId xmlns:a16="http://schemas.microsoft.com/office/drawing/2014/main" id="{F35A77AE-2C1A-4EED-7DD1-F968BFF789BD}"/>
                  </a:ext>
                </a:extLst>
              </p:cNvPr>
              <p:cNvPicPr>
                <a:picLocks noChangeAspect="1"/>
              </p:cNvPicPr>
              <p:nvPr/>
            </p:nvPicPr>
            <p:blipFill rotWithShape="1">
              <a:blip r:embed="rId8"/>
              <a:srcRect l="7338" t="8783" r="7338" b="6207"/>
              <a:stretch/>
            </p:blipFill>
            <p:spPr>
              <a:xfrm>
                <a:off x="3735627" y="4717110"/>
                <a:ext cx="3325598" cy="2485047"/>
              </a:xfrm>
              <a:prstGeom prst="rect">
                <a:avLst/>
              </a:prstGeom>
            </p:spPr>
          </p:pic>
        </p:grpSp>
        <p:sp>
          <p:nvSpPr>
            <p:cNvPr id="61" name="TextBox 60">
              <a:extLst>
                <a:ext uri="{FF2B5EF4-FFF2-40B4-BE49-F238E27FC236}">
                  <a16:creationId xmlns:a16="http://schemas.microsoft.com/office/drawing/2014/main" id="{98A066EA-3B50-1065-DFCD-5685D632B411}"/>
                </a:ext>
              </a:extLst>
            </p:cNvPr>
            <p:cNvSpPr txBox="1"/>
            <p:nvPr/>
          </p:nvSpPr>
          <p:spPr>
            <a:xfrm>
              <a:off x="3968795" y="4811559"/>
              <a:ext cx="5583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831041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1549637" y="121857"/>
            <a:ext cx="4099135" cy="369332"/>
          </a:xfrm>
          <a:prstGeom prst="rect">
            <a:avLst/>
          </a:prstGeom>
          <a:noFill/>
        </p:spPr>
        <p:txBody>
          <a:bodyPr wrap="none" rtlCol="0">
            <a:spAutoFit/>
          </a:bodyPr>
          <a:lstStyle/>
          <a:p>
            <a:r>
              <a:rPr lang="en-US" dirty="0"/>
              <a:t>Figure 8 edited - Mission Processing Steps</a:t>
            </a:r>
          </a:p>
        </p:txBody>
      </p:sp>
      <p:grpSp>
        <p:nvGrpSpPr>
          <p:cNvPr id="72" name="Group 71">
            <a:extLst>
              <a:ext uri="{FF2B5EF4-FFF2-40B4-BE49-F238E27FC236}">
                <a16:creationId xmlns:a16="http://schemas.microsoft.com/office/drawing/2014/main" id="{E074BD07-0CA3-0DBB-FB11-1DD81D8FF944}"/>
              </a:ext>
            </a:extLst>
          </p:cNvPr>
          <p:cNvGrpSpPr/>
          <p:nvPr/>
        </p:nvGrpSpPr>
        <p:grpSpPr>
          <a:xfrm>
            <a:off x="310732" y="725278"/>
            <a:ext cx="6737793" cy="7628950"/>
            <a:chOff x="310732" y="725278"/>
            <a:chExt cx="6737793" cy="7628950"/>
          </a:xfrm>
        </p:grpSpPr>
        <p:grpSp>
          <p:nvGrpSpPr>
            <p:cNvPr id="54" name="Group 53">
              <a:extLst>
                <a:ext uri="{FF2B5EF4-FFF2-40B4-BE49-F238E27FC236}">
                  <a16:creationId xmlns:a16="http://schemas.microsoft.com/office/drawing/2014/main" id="{3674C89B-DBEF-54C6-B7E0-D4E38562B7F9}"/>
                </a:ext>
              </a:extLst>
            </p:cNvPr>
            <p:cNvGrpSpPr/>
            <p:nvPr/>
          </p:nvGrpSpPr>
          <p:grpSpPr>
            <a:xfrm>
              <a:off x="310732" y="725278"/>
              <a:ext cx="6737793" cy="7628950"/>
              <a:chOff x="310732" y="725278"/>
              <a:chExt cx="6737793" cy="7628950"/>
            </a:xfrm>
          </p:grpSpPr>
          <p:grpSp>
            <p:nvGrpSpPr>
              <p:cNvPr id="34" name="Group 33">
                <a:extLst>
                  <a:ext uri="{FF2B5EF4-FFF2-40B4-BE49-F238E27FC236}">
                    <a16:creationId xmlns:a16="http://schemas.microsoft.com/office/drawing/2014/main" id="{BEC8EBC4-DFC6-289D-F349-E1A983D210A3}"/>
                  </a:ext>
                </a:extLst>
              </p:cNvPr>
              <p:cNvGrpSpPr/>
              <p:nvPr/>
            </p:nvGrpSpPr>
            <p:grpSpPr>
              <a:xfrm>
                <a:off x="310732" y="725278"/>
                <a:ext cx="6737793" cy="7628950"/>
                <a:chOff x="310732" y="725278"/>
                <a:chExt cx="6737793" cy="7628950"/>
              </a:xfrm>
            </p:grpSpPr>
            <p:grpSp>
              <p:nvGrpSpPr>
                <p:cNvPr id="62" name="Group 61">
                  <a:extLst>
                    <a:ext uri="{FF2B5EF4-FFF2-40B4-BE49-F238E27FC236}">
                      <a16:creationId xmlns:a16="http://schemas.microsoft.com/office/drawing/2014/main" id="{FC97EE52-F4E4-D492-BBF6-AB22255C472B}"/>
                    </a:ext>
                  </a:extLst>
                </p:cNvPr>
                <p:cNvGrpSpPr/>
                <p:nvPr/>
              </p:nvGrpSpPr>
              <p:grpSpPr>
                <a:xfrm>
                  <a:off x="310732" y="725278"/>
                  <a:ext cx="6737793" cy="7628950"/>
                  <a:chOff x="310732" y="725278"/>
                  <a:chExt cx="6737793" cy="7628950"/>
                </a:xfrm>
              </p:grpSpPr>
              <p:grpSp>
                <p:nvGrpSpPr>
                  <p:cNvPr id="59" name="Group 58">
                    <a:extLst>
                      <a:ext uri="{FF2B5EF4-FFF2-40B4-BE49-F238E27FC236}">
                        <a16:creationId xmlns:a16="http://schemas.microsoft.com/office/drawing/2014/main" id="{6A586A2F-B587-E317-7114-9C8725368D3B}"/>
                      </a:ext>
                    </a:extLst>
                  </p:cNvPr>
                  <p:cNvGrpSpPr/>
                  <p:nvPr/>
                </p:nvGrpSpPr>
                <p:grpSpPr>
                  <a:xfrm>
                    <a:off x="310732" y="725278"/>
                    <a:ext cx="6737793" cy="7628950"/>
                    <a:chOff x="310732" y="725278"/>
                    <a:chExt cx="6737793" cy="7628950"/>
                  </a:xfrm>
                </p:grpSpPr>
                <p:grpSp>
                  <p:nvGrpSpPr>
                    <p:cNvPr id="56" name="Group 55">
                      <a:extLst>
                        <a:ext uri="{FF2B5EF4-FFF2-40B4-BE49-F238E27FC236}">
                          <a16:creationId xmlns:a16="http://schemas.microsoft.com/office/drawing/2014/main" id="{0DEDFE7B-42EA-9765-64A4-2D1B538392F1}"/>
                        </a:ext>
                      </a:extLst>
                    </p:cNvPr>
                    <p:cNvGrpSpPr/>
                    <p:nvPr/>
                  </p:nvGrpSpPr>
                  <p:grpSpPr>
                    <a:xfrm>
                      <a:off x="310732" y="725278"/>
                      <a:ext cx="6725249" cy="7628950"/>
                      <a:chOff x="2883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883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9B6CFDE6-FD6E-DC8C-F797-DB641250061E}"/>
                          </a:ext>
                        </a:extLst>
                      </p:cNvPr>
                      <p:cNvGrpSpPr/>
                      <p:nvPr/>
                    </p:nvGrpSpPr>
                    <p:grpSpPr>
                      <a:xfrm>
                        <a:off x="294975" y="645765"/>
                        <a:ext cx="6408476" cy="7267400"/>
                        <a:chOff x="541874" y="773512"/>
                        <a:chExt cx="6408476" cy="7267400"/>
                      </a:xfrm>
                    </p:grpSpPr>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88130"/>
                            <a:ext cx="5449852" cy="6635669"/>
                            <a:chOff x="761347" y="1188130"/>
                            <a:chExt cx="5449852" cy="6635669"/>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3"/>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4"/>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483157"/>
                              <a:ext cx="5068993" cy="6205285"/>
                              <a:chOff x="928630" y="1516211"/>
                              <a:chExt cx="5068993" cy="6205285"/>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1B0CDCC-A694-4DED-9E1F-88E7FCD960CC}"/>
                                  </a:ext>
                                </a:extLst>
                              </p:cNvPr>
                              <p:cNvGrpSpPr/>
                              <p:nvPr/>
                            </p:nvGrpSpPr>
                            <p:grpSpPr>
                              <a:xfrm>
                                <a:off x="1859458" y="1516211"/>
                                <a:ext cx="1116049" cy="859950"/>
                                <a:chOff x="1983005" y="1491579"/>
                                <a:chExt cx="1039623" cy="831527"/>
                              </a:xfrm>
                            </p:grpSpPr>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698937" y="1520808"/>
                                <a:ext cx="1298686" cy="859088"/>
                                <a:chOff x="4698937" y="1520808"/>
                                <a:chExt cx="1298686" cy="859088"/>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5"/>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pic>
                  <p:nvPicPr>
                    <p:cNvPr id="57" name="Picture 56">
                      <a:extLst>
                        <a:ext uri="{FF2B5EF4-FFF2-40B4-BE49-F238E27FC236}">
                          <a16:creationId xmlns:a16="http://schemas.microsoft.com/office/drawing/2014/main" id="{F35A77AE-2C1A-4EED-7DD1-F968BFF789BD}"/>
                        </a:ext>
                      </a:extLst>
                    </p:cNvPr>
                    <p:cNvPicPr>
                      <a:picLocks noChangeAspect="1"/>
                    </p:cNvPicPr>
                    <p:nvPr/>
                  </p:nvPicPr>
                  <p:blipFill rotWithShape="1">
                    <a:blip r:embed="rId6"/>
                    <a:srcRect l="7338" t="8783" r="7338" b="6207"/>
                    <a:stretch/>
                  </p:blipFill>
                  <p:spPr>
                    <a:xfrm>
                      <a:off x="3722927" y="4717110"/>
                      <a:ext cx="3325598" cy="2485047"/>
                    </a:xfrm>
                    <a:prstGeom prst="rect">
                      <a:avLst/>
                    </a:prstGeom>
                  </p:spPr>
                </p:pic>
              </p:grpSp>
              <p:sp>
                <p:nvSpPr>
                  <p:cNvPr id="61" name="TextBox 60">
                    <a:extLst>
                      <a:ext uri="{FF2B5EF4-FFF2-40B4-BE49-F238E27FC236}">
                        <a16:creationId xmlns:a16="http://schemas.microsoft.com/office/drawing/2014/main" id="{98A066EA-3B50-1065-DFCD-5685D632B411}"/>
                      </a:ext>
                    </a:extLst>
                  </p:cNvPr>
                  <p:cNvSpPr txBox="1"/>
                  <p:nvPr/>
                </p:nvSpPr>
                <p:spPr>
                  <a:xfrm>
                    <a:off x="3968795" y="4811559"/>
                    <a:ext cx="5583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t>
                    </a:r>
                  </a:p>
                </p:txBody>
              </p:sp>
            </p:grpSp>
            <p:pic>
              <p:nvPicPr>
                <p:cNvPr id="33" name="Picture 32">
                  <a:extLst>
                    <a:ext uri="{FF2B5EF4-FFF2-40B4-BE49-F238E27FC236}">
                      <a16:creationId xmlns:a16="http://schemas.microsoft.com/office/drawing/2014/main" id="{5BA045C0-FDD8-7BB8-3AAE-511BC015EEDF}"/>
                    </a:ext>
                  </a:extLst>
                </p:cNvPr>
                <p:cNvPicPr>
                  <a:picLocks noChangeAspect="1"/>
                </p:cNvPicPr>
                <p:nvPr/>
              </p:nvPicPr>
              <p:blipFill rotWithShape="1">
                <a:blip r:embed="rId7"/>
                <a:srcRect l="4337" t="10986" r="9087" b="6833"/>
                <a:stretch/>
              </p:blipFill>
              <p:spPr>
                <a:xfrm>
                  <a:off x="3671878" y="1030571"/>
                  <a:ext cx="2537606" cy="3211720"/>
                </a:xfrm>
                <a:prstGeom prst="rect">
                  <a:avLst/>
                </a:prstGeom>
              </p:spPr>
            </p:pic>
          </p:grpSp>
          <p:sp>
            <p:nvSpPr>
              <p:cNvPr id="36" name="TextBox 35">
                <a:extLst>
                  <a:ext uri="{FF2B5EF4-FFF2-40B4-BE49-F238E27FC236}">
                    <a16:creationId xmlns:a16="http://schemas.microsoft.com/office/drawing/2014/main" id="{2C5D8486-8424-66E0-3560-59ED99EE9AD1}"/>
                  </a:ext>
                </a:extLst>
              </p:cNvPr>
              <p:cNvSpPr txBox="1"/>
              <p:nvPr/>
            </p:nvSpPr>
            <p:spPr>
              <a:xfrm rot="16200000">
                <a:off x="5270394" y="16915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42" name="TextBox 41">
                <a:extLst>
                  <a:ext uri="{FF2B5EF4-FFF2-40B4-BE49-F238E27FC236}">
                    <a16:creationId xmlns:a16="http://schemas.microsoft.com/office/drawing/2014/main" id="{B55798EA-6576-3088-256E-C03534AF19C0}"/>
                  </a:ext>
                </a:extLst>
              </p:cNvPr>
              <p:cNvSpPr txBox="1"/>
              <p:nvPr/>
            </p:nvSpPr>
            <p:spPr>
              <a:xfrm rot="16200000">
                <a:off x="4688233" y="17176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8" name="TextBox 47">
                <a:extLst>
                  <a:ext uri="{FF2B5EF4-FFF2-40B4-BE49-F238E27FC236}">
                    <a16:creationId xmlns:a16="http://schemas.microsoft.com/office/drawing/2014/main" id="{11152D85-5F20-C9FA-BA89-2BF45E727D08}"/>
                  </a:ext>
                </a:extLst>
              </p:cNvPr>
              <p:cNvSpPr txBox="1"/>
              <p:nvPr/>
            </p:nvSpPr>
            <p:spPr>
              <a:xfrm rot="16200000">
                <a:off x="4329743" y="17176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50" name="TextBox 49">
                <a:extLst>
                  <a:ext uri="{FF2B5EF4-FFF2-40B4-BE49-F238E27FC236}">
                    <a16:creationId xmlns:a16="http://schemas.microsoft.com/office/drawing/2014/main" id="{8417C2B4-3379-BD2A-3407-3B7750945DE1}"/>
                  </a:ext>
                </a:extLst>
              </p:cNvPr>
              <p:cNvSpPr txBox="1"/>
              <p:nvPr/>
            </p:nvSpPr>
            <p:spPr>
              <a:xfrm>
                <a:off x="4050451" y="1111413"/>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67" name="Picture 66">
              <a:extLst>
                <a:ext uri="{FF2B5EF4-FFF2-40B4-BE49-F238E27FC236}">
                  <a16:creationId xmlns:a16="http://schemas.microsoft.com/office/drawing/2014/main" id="{5BB6BA75-9355-7224-E8AE-0DBE0B0B8337}"/>
                </a:ext>
              </a:extLst>
            </p:cNvPr>
            <p:cNvPicPr>
              <a:picLocks noChangeAspect="1"/>
            </p:cNvPicPr>
            <p:nvPr/>
          </p:nvPicPr>
          <p:blipFill rotWithShape="1">
            <a:blip r:embed="rId8"/>
            <a:srcRect l="22592" t="9789" r="25013" b="7466"/>
            <a:stretch/>
          </p:blipFill>
          <p:spPr>
            <a:xfrm>
              <a:off x="1000402" y="1137198"/>
              <a:ext cx="1935145" cy="3056038"/>
            </a:xfrm>
            <a:prstGeom prst="rect">
              <a:avLst/>
            </a:prstGeom>
          </p:spPr>
        </p:pic>
        <p:sp>
          <p:nvSpPr>
            <p:cNvPr id="68" name="TextBox 67">
              <a:extLst>
                <a:ext uri="{FF2B5EF4-FFF2-40B4-BE49-F238E27FC236}">
                  <a16:creationId xmlns:a16="http://schemas.microsoft.com/office/drawing/2014/main" id="{DD60EC84-A271-B619-F2A9-1B42A9EF8FDD}"/>
                </a:ext>
              </a:extLst>
            </p:cNvPr>
            <p:cNvSpPr txBox="1"/>
            <p:nvPr/>
          </p:nvSpPr>
          <p:spPr>
            <a:xfrm rot="16200000">
              <a:off x="2159433" y="181983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69" name="TextBox 68">
              <a:extLst>
                <a:ext uri="{FF2B5EF4-FFF2-40B4-BE49-F238E27FC236}">
                  <a16:creationId xmlns:a16="http://schemas.microsoft.com/office/drawing/2014/main" id="{128CE6E5-1BB3-AB32-04B3-E2EB6021902B}"/>
                </a:ext>
              </a:extLst>
            </p:cNvPr>
            <p:cNvSpPr txBox="1"/>
            <p:nvPr/>
          </p:nvSpPr>
          <p:spPr>
            <a:xfrm rot="16200000">
              <a:off x="1729672" y="18459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70" name="TextBox 69">
              <a:extLst>
                <a:ext uri="{FF2B5EF4-FFF2-40B4-BE49-F238E27FC236}">
                  <a16:creationId xmlns:a16="http://schemas.microsoft.com/office/drawing/2014/main" id="{527B8185-77BC-CDCE-E6A7-968B05CEB37A}"/>
                </a:ext>
              </a:extLst>
            </p:cNvPr>
            <p:cNvSpPr txBox="1"/>
            <p:nvPr/>
          </p:nvSpPr>
          <p:spPr>
            <a:xfrm rot="16200000">
              <a:off x="1396582" y="185859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71" name="TextBox 70">
              <a:extLst>
                <a:ext uri="{FF2B5EF4-FFF2-40B4-BE49-F238E27FC236}">
                  <a16:creationId xmlns:a16="http://schemas.microsoft.com/office/drawing/2014/main" id="{E6E53767-46C9-9453-2CBC-F7199F1325A5}"/>
                </a:ext>
              </a:extLst>
            </p:cNvPr>
            <p:cNvSpPr txBox="1"/>
            <p:nvPr/>
          </p:nvSpPr>
          <p:spPr>
            <a:xfrm>
              <a:off x="1282390" y="118890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spTree>
    <p:extLst>
      <p:ext uri="{BB962C8B-B14F-4D97-AF65-F5344CB8AC3E}">
        <p14:creationId xmlns:p14="http://schemas.microsoft.com/office/powerpoint/2010/main" val="1778086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28008" cy="369332"/>
          </a:xfrm>
          <a:prstGeom prst="rect">
            <a:avLst/>
          </a:prstGeom>
          <a:noFill/>
        </p:spPr>
        <p:txBody>
          <a:bodyPr wrap="none" rtlCol="0">
            <a:spAutoFit/>
          </a:bodyPr>
          <a:lstStyle/>
          <a:p>
            <a:r>
              <a:rPr lang="en-US" dirty="0"/>
              <a:t>Figure 9 -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spTree>
    <p:extLst>
      <p:ext uri="{BB962C8B-B14F-4D97-AF65-F5344CB8AC3E}">
        <p14:creationId xmlns:p14="http://schemas.microsoft.com/office/powerpoint/2010/main" val="39504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27957"/>
            <a:ext cx="4382738" cy="369332"/>
          </a:xfrm>
          <a:prstGeom prst="rect">
            <a:avLst/>
          </a:prstGeom>
          <a:noFill/>
        </p:spPr>
        <p:txBody>
          <a:bodyPr wrap="none" rtlCol="0">
            <a:spAutoFit/>
          </a:bodyPr>
          <a:lstStyle/>
          <a:p>
            <a:r>
              <a:rPr lang="en-US" dirty="0"/>
              <a:t>Figure 9 edited - Density of Waves Measured</a:t>
            </a:r>
          </a:p>
        </p:txBody>
      </p:sp>
      <p:grpSp>
        <p:nvGrpSpPr>
          <p:cNvPr id="17" name="Group 16">
            <a:extLst>
              <a:ext uri="{FF2B5EF4-FFF2-40B4-BE49-F238E27FC236}">
                <a16:creationId xmlns:a16="http://schemas.microsoft.com/office/drawing/2014/main" id="{823044AD-66D0-549C-14C4-A2E08B5B0119}"/>
              </a:ext>
            </a:extLst>
          </p:cNvPr>
          <p:cNvGrpSpPr/>
          <p:nvPr/>
        </p:nvGrpSpPr>
        <p:grpSpPr>
          <a:xfrm>
            <a:off x="1772051" y="1409700"/>
            <a:ext cx="4209649" cy="4419600"/>
            <a:chOff x="1772051" y="1409700"/>
            <a:chExt cx="4209649" cy="4419600"/>
          </a:xfrm>
        </p:grpSpPr>
        <p:sp>
          <p:nvSpPr>
            <p:cNvPr id="16" name="Rectangle 15">
              <a:extLst>
                <a:ext uri="{FF2B5EF4-FFF2-40B4-BE49-F238E27FC236}">
                  <a16:creationId xmlns:a16="http://schemas.microsoft.com/office/drawing/2014/main" id="{1F64A13D-C21B-3B00-31F7-CBCFA66FEE02}"/>
                </a:ext>
              </a:extLst>
            </p:cNvPr>
            <p:cNvSpPr/>
            <p:nvPr/>
          </p:nvSpPr>
          <p:spPr>
            <a:xfrm>
              <a:off x="1772051" y="1409700"/>
              <a:ext cx="4209649" cy="441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C24CFD-3DED-0D82-D91E-834E97FA36CE}"/>
                </a:ext>
              </a:extLst>
            </p:cNvPr>
            <p:cNvGrpSpPr/>
            <p:nvPr/>
          </p:nvGrpSpPr>
          <p:grpSpPr>
            <a:xfrm>
              <a:off x="1882530" y="1584599"/>
              <a:ext cx="3948191" cy="4048900"/>
              <a:chOff x="1882530" y="1584599"/>
              <a:chExt cx="3948191" cy="4048900"/>
            </a:xfrm>
          </p:grpSpPr>
          <p:pic>
            <p:nvPicPr>
              <p:cNvPr id="14" name="Picture 13">
                <a:extLst>
                  <a:ext uri="{FF2B5EF4-FFF2-40B4-BE49-F238E27FC236}">
                    <a16:creationId xmlns:a16="http://schemas.microsoft.com/office/drawing/2014/main" id="{31E70ACC-8613-E5BB-3DE0-8F28F82DA10B}"/>
                  </a:ext>
                </a:extLst>
              </p:cNvPr>
              <p:cNvPicPr>
                <a:picLocks noChangeAspect="1"/>
              </p:cNvPicPr>
              <p:nvPr/>
            </p:nvPicPr>
            <p:blipFill rotWithShape="1">
              <a:blip r:embed="rId3"/>
              <a:srcRect l="10937" t="10825" r="13021" b="7465"/>
              <a:stretch/>
            </p:blipFill>
            <p:spPr>
              <a:xfrm>
                <a:off x="2101503" y="1584599"/>
                <a:ext cx="3510247" cy="3771901"/>
              </a:xfrm>
              <a:prstGeom prst="rect">
                <a:avLst/>
              </a:prstGeom>
            </p:spPr>
          </p:pic>
          <p:grpSp>
            <p:nvGrpSpPr>
              <p:cNvPr id="9" name="Group 8">
                <a:extLst>
                  <a:ext uri="{FF2B5EF4-FFF2-40B4-BE49-F238E27FC236}">
                    <a16:creationId xmlns:a16="http://schemas.microsoft.com/office/drawing/2014/main" id="{CFFC4C7F-3A51-D010-42C8-9A098F852D4A}"/>
                  </a:ext>
                </a:extLst>
              </p:cNvPr>
              <p:cNvGrpSpPr/>
              <p:nvPr/>
            </p:nvGrpSpPr>
            <p:grpSpPr>
              <a:xfrm>
                <a:off x="1882530" y="1717480"/>
                <a:ext cx="3948191" cy="3916019"/>
                <a:chOff x="1755310" y="1113181"/>
                <a:chExt cx="3948191" cy="3916019"/>
              </a:xfrm>
            </p:grpSpPr>
            <p:grpSp>
              <p:nvGrpSpPr>
                <p:cNvPr id="10" name="Group 9">
                  <a:extLst>
                    <a:ext uri="{FF2B5EF4-FFF2-40B4-BE49-F238E27FC236}">
                      <a16:creationId xmlns:a16="http://schemas.microsoft.com/office/drawing/2014/main" id="{9FDDBB75-8F82-AAD6-6DC8-BF11C9CB4B76}"/>
                    </a:ext>
                  </a:extLst>
                </p:cNvPr>
                <p:cNvGrpSpPr/>
                <p:nvPr/>
              </p:nvGrpSpPr>
              <p:grpSpPr>
                <a:xfrm>
                  <a:off x="3047149" y="1584566"/>
                  <a:ext cx="1517734" cy="791141"/>
                  <a:chOff x="3047149" y="1584566"/>
                  <a:chExt cx="1517734" cy="791141"/>
                </a:xfrm>
              </p:grpSpPr>
              <p:sp>
                <p:nvSpPr>
                  <p:cNvPr id="6" name="TextBox 5">
                    <a:extLst>
                      <a:ext uri="{FF2B5EF4-FFF2-40B4-BE49-F238E27FC236}">
                        <a16:creationId xmlns:a16="http://schemas.microsoft.com/office/drawing/2014/main" id="{2BD98932-07A8-2AF3-9BC2-493F4D4B5A18}"/>
                      </a:ext>
                    </a:extLst>
                  </p:cNvPr>
                  <p:cNvSpPr txBox="1"/>
                  <p:nvPr/>
                </p:nvSpPr>
                <p:spPr>
                  <a:xfrm rot="16200000">
                    <a:off x="4035251" y="1837199"/>
                    <a:ext cx="782265" cy="276999"/>
                  </a:xfrm>
                  <a:prstGeom prst="rect">
                    <a:avLst/>
                  </a:prstGeom>
                  <a:noFill/>
                </p:spPr>
                <p:txBody>
                  <a:bodyPr wrap="none" rtlCol="0">
                    <a:spAutoFit/>
                  </a:bodyPr>
                  <a:lstStyle/>
                  <a:p>
                    <a:r>
                      <a:rPr lang="en-US" sz="1200" dirty="0"/>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342666" y="1846075"/>
                    <a:ext cx="782265" cy="276999"/>
                  </a:xfrm>
                  <a:prstGeom prst="rect">
                    <a:avLst/>
                  </a:prstGeom>
                  <a:noFill/>
                </p:spPr>
                <p:txBody>
                  <a:bodyPr wrap="none" rtlCol="0">
                    <a:spAutoFit/>
                  </a:bodyPr>
                  <a:lstStyle/>
                  <a:p>
                    <a:r>
                      <a:rPr lang="en-US" sz="1200" dirty="0"/>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94516" y="1838205"/>
                    <a:ext cx="782265" cy="276999"/>
                  </a:xfrm>
                  <a:prstGeom prst="rect">
                    <a:avLst/>
                  </a:prstGeom>
                  <a:noFill/>
                </p:spPr>
                <p:txBody>
                  <a:bodyPr wrap="none" rtlCol="0">
                    <a:spAutoFit/>
                  </a:bodyPr>
                  <a:lstStyle/>
                  <a:p>
                    <a:r>
                      <a:rPr lang="en-US" sz="1200" dirty="0"/>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Wave Realizations</a:t>
                  </a:r>
                </a:p>
              </p:txBody>
            </p:sp>
          </p:grpSp>
        </p:grpSp>
      </p:grpSp>
    </p:spTree>
    <p:extLst>
      <p:ext uri="{BB962C8B-B14F-4D97-AF65-F5344CB8AC3E}">
        <p14:creationId xmlns:p14="http://schemas.microsoft.com/office/powerpoint/2010/main" val="6058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27957"/>
            <a:ext cx="4382738" cy="369332"/>
          </a:xfrm>
          <a:prstGeom prst="rect">
            <a:avLst/>
          </a:prstGeom>
          <a:noFill/>
        </p:spPr>
        <p:txBody>
          <a:bodyPr wrap="none" rtlCol="0">
            <a:spAutoFit/>
          </a:bodyPr>
          <a:lstStyle/>
          <a:p>
            <a:r>
              <a:rPr lang="en-US" dirty="0"/>
              <a:t>Figure 9 edited - Density of Waves Measured</a:t>
            </a:r>
          </a:p>
        </p:txBody>
      </p:sp>
      <p:grpSp>
        <p:nvGrpSpPr>
          <p:cNvPr id="20" name="Group 19">
            <a:extLst>
              <a:ext uri="{FF2B5EF4-FFF2-40B4-BE49-F238E27FC236}">
                <a16:creationId xmlns:a16="http://schemas.microsoft.com/office/drawing/2014/main" id="{4DC5F29C-7132-6077-65FC-439617B498F9}"/>
              </a:ext>
            </a:extLst>
          </p:cNvPr>
          <p:cNvGrpSpPr/>
          <p:nvPr/>
        </p:nvGrpSpPr>
        <p:grpSpPr>
          <a:xfrm>
            <a:off x="1617694" y="2353352"/>
            <a:ext cx="4209649" cy="4419600"/>
            <a:chOff x="1617694" y="2353352"/>
            <a:chExt cx="4209649" cy="4419600"/>
          </a:xfrm>
        </p:grpSpPr>
        <p:grpSp>
          <p:nvGrpSpPr>
            <p:cNvPr id="12" name="Group 11">
              <a:extLst>
                <a:ext uri="{FF2B5EF4-FFF2-40B4-BE49-F238E27FC236}">
                  <a16:creationId xmlns:a16="http://schemas.microsoft.com/office/drawing/2014/main" id="{6F4120A8-2EF2-2591-6EBA-D92B44678950}"/>
                </a:ext>
              </a:extLst>
            </p:cNvPr>
            <p:cNvGrpSpPr/>
            <p:nvPr/>
          </p:nvGrpSpPr>
          <p:grpSpPr>
            <a:xfrm>
              <a:off x="1617694" y="2353352"/>
              <a:ext cx="4209649" cy="4419600"/>
              <a:chOff x="1772051" y="4457700"/>
              <a:chExt cx="4209649" cy="4419600"/>
            </a:xfrm>
          </p:grpSpPr>
          <p:grpSp>
            <p:nvGrpSpPr>
              <p:cNvPr id="17" name="Group 16">
                <a:extLst>
                  <a:ext uri="{FF2B5EF4-FFF2-40B4-BE49-F238E27FC236}">
                    <a16:creationId xmlns:a16="http://schemas.microsoft.com/office/drawing/2014/main" id="{823044AD-66D0-549C-14C4-A2E08B5B0119}"/>
                  </a:ext>
                </a:extLst>
              </p:cNvPr>
              <p:cNvGrpSpPr/>
              <p:nvPr/>
            </p:nvGrpSpPr>
            <p:grpSpPr>
              <a:xfrm>
                <a:off x="1772051" y="4457700"/>
                <a:ext cx="4209649" cy="4419600"/>
                <a:chOff x="1772051" y="1409700"/>
                <a:chExt cx="4209649" cy="4419600"/>
              </a:xfrm>
            </p:grpSpPr>
            <p:sp>
              <p:nvSpPr>
                <p:cNvPr id="16" name="Rectangle 15">
                  <a:extLst>
                    <a:ext uri="{FF2B5EF4-FFF2-40B4-BE49-F238E27FC236}">
                      <a16:creationId xmlns:a16="http://schemas.microsoft.com/office/drawing/2014/main" id="{1F64A13D-C21B-3B00-31F7-CBCFA66FEE02}"/>
                    </a:ext>
                  </a:extLst>
                </p:cNvPr>
                <p:cNvSpPr/>
                <p:nvPr/>
              </p:nvSpPr>
              <p:spPr>
                <a:xfrm>
                  <a:off x="1772051" y="1409700"/>
                  <a:ext cx="4209649" cy="441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FFC4C7F-3A51-D010-42C8-9A098F852D4A}"/>
                    </a:ext>
                  </a:extLst>
                </p:cNvPr>
                <p:cNvGrpSpPr/>
                <p:nvPr/>
              </p:nvGrpSpPr>
              <p:grpSpPr>
                <a:xfrm>
                  <a:off x="1882530" y="1717481"/>
                  <a:ext cx="3142694" cy="3916018"/>
                  <a:chOff x="1755310" y="1113182"/>
                  <a:chExt cx="3142694" cy="3916018"/>
                </a:xfrm>
              </p:grpSpPr>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pic>
            <p:nvPicPr>
              <p:cNvPr id="3" name="Picture 2">
                <a:extLst>
                  <a:ext uri="{FF2B5EF4-FFF2-40B4-BE49-F238E27FC236}">
                    <a16:creationId xmlns:a16="http://schemas.microsoft.com/office/drawing/2014/main" id="{E034A613-8190-458C-53F4-3F90D1A3D479}"/>
                  </a:ext>
                </a:extLst>
              </p:cNvPr>
              <p:cNvPicPr>
                <a:picLocks noChangeAspect="1"/>
              </p:cNvPicPr>
              <p:nvPr/>
            </p:nvPicPr>
            <p:blipFill rotWithShape="1">
              <a:blip r:embed="rId3"/>
              <a:srcRect l="16667" t="9896" r="18229" b="7292"/>
              <a:stretch/>
            </p:blipFill>
            <p:spPr>
              <a:xfrm>
                <a:off x="2159529" y="4511290"/>
                <a:ext cx="3060700" cy="3893210"/>
              </a:xfrm>
              <a:prstGeom prst="rect">
                <a:avLst/>
              </a:prstGeom>
            </p:spPr>
          </p:pic>
        </p:grpSp>
        <p:sp>
          <p:nvSpPr>
            <p:cNvPr id="13" name="TextBox 12">
              <a:extLst>
                <a:ext uri="{FF2B5EF4-FFF2-40B4-BE49-F238E27FC236}">
                  <a16:creationId xmlns:a16="http://schemas.microsoft.com/office/drawing/2014/main" id="{A78222FB-6F2D-FB22-4463-6D0E71237682}"/>
                </a:ext>
              </a:extLst>
            </p:cNvPr>
            <p:cNvSpPr txBox="1"/>
            <p:nvPr/>
          </p:nvSpPr>
          <p:spPr>
            <a:xfrm rot="16200000">
              <a:off x="4098752" y="3533698"/>
              <a:ext cx="782265" cy="276999"/>
            </a:xfrm>
            <a:prstGeom prst="rect">
              <a:avLst/>
            </a:prstGeom>
            <a:noFill/>
          </p:spPr>
          <p:txBody>
            <a:bodyPr wrap="none" rtlCol="0">
              <a:spAutoFit/>
            </a:bodyPr>
            <a:lstStyle/>
            <a:p>
              <a:r>
                <a:rPr lang="en-US" sz="1200" dirty="0"/>
                <a:t>-8 meters</a:t>
              </a:r>
            </a:p>
          </p:txBody>
        </p:sp>
        <p:sp>
          <p:nvSpPr>
            <p:cNvPr id="18" name="TextBox 17">
              <a:extLst>
                <a:ext uri="{FF2B5EF4-FFF2-40B4-BE49-F238E27FC236}">
                  <a16:creationId xmlns:a16="http://schemas.microsoft.com/office/drawing/2014/main" id="{B55BC12A-3059-7E59-1C20-19CC3AC0865B}"/>
                </a:ext>
              </a:extLst>
            </p:cNvPr>
            <p:cNvSpPr txBox="1"/>
            <p:nvPr/>
          </p:nvSpPr>
          <p:spPr>
            <a:xfrm rot="16200000">
              <a:off x="3406167" y="3542574"/>
              <a:ext cx="782265" cy="276999"/>
            </a:xfrm>
            <a:prstGeom prst="rect">
              <a:avLst/>
            </a:prstGeom>
            <a:noFill/>
          </p:spPr>
          <p:txBody>
            <a:bodyPr wrap="none" rtlCol="0">
              <a:spAutoFit/>
            </a:bodyPr>
            <a:lstStyle/>
            <a:p>
              <a:r>
                <a:rPr lang="en-US" sz="1200" dirty="0"/>
                <a:t>-6 meters</a:t>
              </a:r>
            </a:p>
          </p:txBody>
        </p:sp>
        <p:sp>
          <p:nvSpPr>
            <p:cNvPr id="19" name="TextBox 18">
              <a:extLst>
                <a:ext uri="{FF2B5EF4-FFF2-40B4-BE49-F238E27FC236}">
                  <a16:creationId xmlns:a16="http://schemas.microsoft.com/office/drawing/2014/main" id="{EC145DCE-6A87-CFCF-EC85-0B87035B7BF1}"/>
                </a:ext>
              </a:extLst>
            </p:cNvPr>
            <p:cNvSpPr txBox="1"/>
            <p:nvPr/>
          </p:nvSpPr>
          <p:spPr>
            <a:xfrm rot="16200000">
              <a:off x="2858017" y="3534704"/>
              <a:ext cx="782265" cy="276999"/>
            </a:xfrm>
            <a:prstGeom prst="rect">
              <a:avLst/>
            </a:prstGeom>
            <a:noFill/>
          </p:spPr>
          <p:txBody>
            <a:bodyPr wrap="none" rtlCol="0">
              <a:spAutoFit/>
            </a:bodyPr>
            <a:lstStyle/>
            <a:p>
              <a:r>
                <a:rPr lang="en-US" sz="1200" dirty="0"/>
                <a:t>-4 meters</a:t>
              </a:r>
            </a:p>
          </p:txBody>
        </p:sp>
      </p:grpSp>
    </p:spTree>
    <p:extLst>
      <p:ext uri="{BB962C8B-B14F-4D97-AF65-F5344CB8AC3E}">
        <p14:creationId xmlns:p14="http://schemas.microsoft.com/office/powerpoint/2010/main" val="168807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 Comparison of only waves 4-5 meters (Updated with higher </a:t>
            </a:r>
            <a:r>
              <a:rPr lang="en-US" dirty="0" err="1"/>
              <a:t>despiking</a:t>
            </a:r>
            <a:r>
              <a:rPr lang="en-US" dirty="0"/>
              <a:t> threshold)</a:t>
            </a:r>
          </a:p>
        </p:txBody>
      </p:sp>
      <p:grpSp>
        <p:nvGrpSpPr>
          <p:cNvPr id="24" name="Group 23">
            <a:extLst>
              <a:ext uri="{FF2B5EF4-FFF2-40B4-BE49-F238E27FC236}">
                <a16:creationId xmlns:a16="http://schemas.microsoft.com/office/drawing/2014/main" id="{DA246E4A-5F2D-974F-588A-C555BA6A789E}"/>
              </a:ext>
            </a:extLst>
          </p:cNvPr>
          <p:cNvGrpSpPr/>
          <p:nvPr/>
        </p:nvGrpSpPr>
        <p:grpSpPr>
          <a:xfrm>
            <a:off x="518780" y="1119759"/>
            <a:ext cx="6491620" cy="6525641"/>
            <a:chOff x="518780" y="1119759"/>
            <a:chExt cx="6491620" cy="6525641"/>
          </a:xfrm>
        </p:grpSpPr>
        <p:sp>
          <p:nvSpPr>
            <p:cNvPr id="23" name="Rectangle 22">
              <a:extLst>
                <a:ext uri="{FF2B5EF4-FFF2-40B4-BE49-F238E27FC236}">
                  <a16:creationId xmlns:a16="http://schemas.microsoft.com/office/drawing/2014/main" id="{F737DC98-7788-70FF-8D33-31A5BDE25D41}"/>
                </a:ext>
              </a:extLst>
            </p:cNvPr>
            <p:cNvSpPr/>
            <p:nvPr/>
          </p:nvSpPr>
          <p:spPr>
            <a:xfrm>
              <a:off x="518780" y="1119759"/>
              <a:ext cx="6491620" cy="6525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81CDDA-540C-DEC0-4B2D-093C7D8B3954}"/>
                </a:ext>
              </a:extLst>
            </p:cNvPr>
            <p:cNvGrpSpPr/>
            <p:nvPr/>
          </p:nvGrpSpPr>
          <p:grpSpPr>
            <a:xfrm>
              <a:off x="518781" y="1329559"/>
              <a:ext cx="6277639" cy="6175995"/>
              <a:chOff x="518781" y="1329559"/>
              <a:chExt cx="6277639" cy="6175995"/>
            </a:xfrm>
          </p:grpSpPr>
          <p:grpSp>
            <p:nvGrpSpPr>
              <p:cNvPr id="19" name="Group 18">
                <a:extLst>
                  <a:ext uri="{FF2B5EF4-FFF2-40B4-BE49-F238E27FC236}">
                    <a16:creationId xmlns:a16="http://schemas.microsoft.com/office/drawing/2014/main" id="{FD4709DD-97B5-217F-246C-860C4265285C}"/>
                  </a:ext>
                </a:extLst>
              </p:cNvPr>
              <p:cNvGrpSpPr/>
              <p:nvPr/>
            </p:nvGrpSpPr>
            <p:grpSpPr>
              <a:xfrm>
                <a:off x="518781" y="1329559"/>
                <a:ext cx="6277639" cy="6175995"/>
                <a:chOff x="518781" y="1431159"/>
                <a:chExt cx="6277639" cy="6175995"/>
              </a:xfrm>
            </p:grpSpPr>
            <p:pic>
              <p:nvPicPr>
                <p:cNvPr id="18" name="Picture 17">
                  <a:extLst>
                    <a:ext uri="{FF2B5EF4-FFF2-40B4-BE49-F238E27FC236}">
                      <a16:creationId xmlns:a16="http://schemas.microsoft.com/office/drawing/2014/main" id="{189BF9EE-4195-9E2C-D651-11D3B0161A17}"/>
                    </a:ext>
                  </a:extLst>
                </p:cNvPr>
                <p:cNvPicPr>
                  <a:picLocks noChangeAspect="1"/>
                </p:cNvPicPr>
                <p:nvPr/>
              </p:nvPicPr>
              <p:blipFill rotWithShape="1">
                <a:blip r:embed="rId3"/>
                <a:srcRect l="7220" t="6033" r="6023" b="5365"/>
                <a:stretch/>
              </p:blipFill>
              <p:spPr>
                <a:xfrm>
                  <a:off x="1441631" y="3959452"/>
                  <a:ext cx="4394936" cy="3366231"/>
                </a:xfrm>
                <a:prstGeom prst="rect">
                  <a:avLst/>
                </a:prstGeom>
              </p:spPr>
            </p:pic>
            <p:grpSp>
              <p:nvGrpSpPr>
                <p:cNvPr id="4" name="Group 3">
                  <a:extLst>
                    <a:ext uri="{FF2B5EF4-FFF2-40B4-BE49-F238E27FC236}">
                      <a16:creationId xmlns:a16="http://schemas.microsoft.com/office/drawing/2014/main" id="{DF63F1BC-B064-3E01-71BE-12E7E2457470}"/>
                    </a:ext>
                  </a:extLst>
                </p:cNvPr>
                <p:cNvGrpSpPr/>
                <p:nvPr/>
              </p:nvGrpSpPr>
              <p:grpSpPr>
                <a:xfrm>
                  <a:off x="518781" y="1431160"/>
                  <a:ext cx="6116582" cy="6175994"/>
                  <a:chOff x="816954" y="2027508"/>
                  <a:chExt cx="6116582" cy="6175994"/>
                </a:xfrm>
              </p:grpSpPr>
              <p:sp>
                <p:nvSpPr>
                  <p:cNvPr id="9" name="TextBox 8">
                    <a:extLst>
                      <a:ext uri="{FF2B5EF4-FFF2-40B4-BE49-F238E27FC236}">
                        <a16:creationId xmlns:a16="http://schemas.microsoft.com/office/drawing/2014/main" id="{A8567CF7-095A-B7BC-5DDE-B6F35E494B6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8A2AF2E7-18B5-363D-F2F4-CBE60BC92A8E}"/>
                      </a:ext>
                    </a:extLst>
                  </p:cNvPr>
                  <p:cNvSpPr txBox="1"/>
                  <p:nvPr/>
                </p:nvSpPr>
                <p:spPr>
                  <a:xfrm>
                    <a:off x="2033750" y="541035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5DE882BD-1809-D398-BF06-0D03772790AC}"/>
                      </a:ext>
                    </a:extLst>
                  </p:cNvPr>
                  <p:cNvSpPr txBox="1"/>
                  <p:nvPr/>
                </p:nvSpPr>
                <p:spPr>
                  <a:xfrm>
                    <a:off x="1895308" y="7922030"/>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13" name="TextBox 12">
                    <a:extLst>
                      <a:ext uri="{FF2B5EF4-FFF2-40B4-BE49-F238E27FC236}">
                        <a16:creationId xmlns:a16="http://schemas.microsoft.com/office/drawing/2014/main" id="{F5196574-D04D-0362-4A73-CB3217B9DC32}"/>
                      </a:ext>
                    </a:extLst>
                  </p:cNvPr>
                  <p:cNvSpPr txBox="1"/>
                  <p:nvPr/>
                </p:nvSpPr>
                <p:spPr>
                  <a:xfrm rot="16200000">
                    <a:off x="-437008" y="6057296"/>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14" name="TextBox 13">
                    <a:extLst>
                      <a:ext uri="{FF2B5EF4-FFF2-40B4-BE49-F238E27FC236}">
                        <a16:creationId xmlns:a16="http://schemas.microsoft.com/office/drawing/2014/main" id="{6B0DC72D-539D-CBEA-C1C2-85AED914A1D0}"/>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5" name="TextBox 14">
                    <a:extLst>
                      <a:ext uri="{FF2B5EF4-FFF2-40B4-BE49-F238E27FC236}">
                        <a16:creationId xmlns:a16="http://schemas.microsoft.com/office/drawing/2014/main" id="{70430305-707B-D1B6-A432-34354A5E0B52}"/>
                      </a:ext>
                    </a:extLst>
                  </p:cNvPr>
                  <p:cNvSpPr txBox="1"/>
                  <p:nvPr/>
                </p:nvSpPr>
                <p:spPr>
                  <a:xfrm>
                    <a:off x="1246088" y="4188089"/>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pic>
              <p:nvPicPr>
                <p:cNvPr id="17" name="Picture 16">
                  <a:extLst>
                    <a:ext uri="{FF2B5EF4-FFF2-40B4-BE49-F238E27FC236}">
                      <a16:creationId xmlns:a16="http://schemas.microsoft.com/office/drawing/2014/main" id="{2CD83C3B-B734-AFE9-4FDF-67C1485C3CDB}"/>
                    </a:ext>
                  </a:extLst>
                </p:cNvPr>
                <p:cNvPicPr>
                  <a:picLocks noChangeAspect="1"/>
                </p:cNvPicPr>
                <p:nvPr/>
              </p:nvPicPr>
              <p:blipFill rotWithShape="1">
                <a:blip r:embed="rId4"/>
                <a:srcRect l="9875" t="8604" r="7092" b="6509"/>
                <a:stretch/>
              </p:blipFill>
              <p:spPr>
                <a:xfrm>
                  <a:off x="722376" y="1431159"/>
                  <a:ext cx="6074044" cy="2069870"/>
                </a:xfrm>
                <a:prstGeom prst="rect">
                  <a:avLst/>
                </a:prstGeom>
              </p:spPr>
            </p:pic>
          </p:grpSp>
          <p:sp>
            <p:nvSpPr>
              <p:cNvPr id="20" name="TextBox 19">
                <a:extLst>
                  <a:ext uri="{FF2B5EF4-FFF2-40B4-BE49-F238E27FC236}">
                    <a16:creationId xmlns:a16="http://schemas.microsoft.com/office/drawing/2014/main" id="{1DCF83E1-A136-535F-A048-A18105B3E606}"/>
                  </a:ext>
                </a:extLst>
              </p:cNvPr>
              <p:cNvSpPr txBox="1"/>
              <p:nvPr/>
            </p:nvSpPr>
            <p:spPr>
              <a:xfrm>
                <a:off x="920020" y="143177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grpSp>
      </p:grpSp>
    </p:spTree>
    <p:extLst>
      <p:ext uri="{BB962C8B-B14F-4D97-AF65-F5344CB8AC3E}">
        <p14:creationId xmlns:p14="http://schemas.microsoft.com/office/powerpoint/2010/main" val="111198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only waves 4-5 meters with shoaling corrected 8m array and 6 m </a:t>
            </a:r>
            <a:r>
              <a:rPr lang="en-US" dirty="0" err="1"/>
              <a:t>awac</a:t>
            </a:r>
            <a:r>
              <a:rPr lang="en-US" dirty="0"/>
              <a:t> along with showing direction from pier</a:t>
            </a:r>
          </a:p>
        </p:txBody>
      </p:sp>
      <p:pic>
        <p:nvPicPr>
          <p:cNvPr id="3" name="Picture 2">
            <a:extLst>
              <a:ext uri="{FF2B5EF4-FFF2-40B4-BE49-F238E27FC236}">
                <a16:creationId xmlns:a16="http://schemas.microsoft.com/office/drawing/2014/main" id="{995E2D78-6967-00B2-D612-D5570AD1540D}"/>
              </a:ext>
            </a:extLst>
          </p:cNvPr>
          <p:cNvPicPr>
            <a:picLocks noChangeAspect="1"/>
          </p:cNvPicPr>
          <p:nvPr/>
        </p:nvPicPr>
        <p:blipFill>
          <a:blip r:embed="rId3"/>
          <a:stretch>
            <a:fillRect/>
          </a:stretch>
        </p:blipFill>
        <p:spPr>
          <a:xfrm>
            <a:off x="0" y="2103120"/>
            <a:ext cx="7315200" cy="5852160"/>
          </a:xfrm>
          <a:prstGeom prst="rect">
            <a:avLst/>
          </a:prstGeom>
        </p:spPr>
      </p:pic>
    </p:spTree>
    <p:extLst>
      <p:ext uri="{BB962C8B-B14F-4D97-AF65-F5344CB8AC3E}">
        <p14:creationId xmlns:p14="http://schemas.microsoft.com/office/powerpoint/2010/main" val="413703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only waves 4-5 meters with shoaling corrected 8m array and 6 m </a:t>
            </a:r>
            <a:r>
              <a:rPr lang="en-US" dirty="0" err="1"/>
              <a:t>awac</a:t>
            </a:r>
            <a:r>
              <a:rPr lang="en-US" dirty="0"/>
              <a:t> along with showing direction from pier</a:t>
            </a:r>
          </a:p>
        </p:txBody>
      </p:sp>
      <p:pic>
        <p:nvPicPr>
          <p:cNvPr id="2" name="Picture 1">
            <a:extLst>
              <a:ext uri="{FF2B5EF4-FFF2-40B4-BE49-F238E27FC236}">
                <a16:creationId xmlns:a16="http://schemas.microsoft.com/office/drawing/2014/main" id="{8B32DF1B-4213-6C8D-3ED8-7569F3827615}"/>
              </a:ext>
            </a:extLst>
          </p:cNvPr>
          <p:cNvPicPr>
            <a:picLocks noChangeAspect="1"/>
          </p:cNvPicPr>
          <p:nvPr/>
        </p:nvPicPr>
        <p:blipFill>
          <a:blip r:embed="rId3"/>
          <a:stretch>
            <a:fillRect/>
          </a:stretch>
        </p:blipFill>
        <p:spPr>
          <a:xfrm>
            <a:off x="0" y="2103120"/>
            <a:ext cx="7315200" cy="5852160"/>
          </a:xfrm>
          <a:prstGeom prst="rect">
            <a:avLst/>
          </a:prstGeom>
        </p:spPr>
      </p:pic>
    </p:spTree>
    <p:extLst>
      <p:ext uri="{BB962C8B-B14F-4D97-AF65-F5344CB8AC3E}">
        <p14:creationId xmlns:p14="http://schemas.microsoft.com/office/powerpoint/2010/main" val="2809522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646331"/>
          </a:xfrm>
          <a:prstGeom prst="rect">
            <a:avLst/>
          </a:prstGeom>
          <a:noFill/>
        </p:spPr>
        <p:txBody>
          <a:bodyPr wrap="square" rtlCol="0">
            <a:spAutoFit/>
          </a:bodyPr>
          <a:lstStyle/>
          <a:p>
            <a:pPr algn="ctr"/>
            <a:r>
              <a:rPr lang="en-US" dirty="0"/>
              <a:t>Figure 10 edited - Comparison of all waves outside of </a:t>
            </a:r>
            <a:r>
              <a:rPr lang="en-US" dirty="0" err="1"/>
              <a:t>surfzone</a:t>
            </a:r>
            <a:r>
              <a:rPr lang="en-US" dirty="0"/>
              <a:t> with shoaling corrected 8m array and 6 m </a:t>
            </a:r>
            <a:r>
              <a:rPr lang="en-US" dirty="0" err="1"/>
              <a:t>awac</a:t>
            </a:r>
            <a:r>
              <a:rPr lang="en-US" dirty="0"/>
              <a:t> along with showing direction from pier</a:t>
            </a:r>
          </a:p>
        </p:txBody>
      </p:sp>
      <p:pic>
        <p:nvPicPr>
          <p:cNvPr id="5" name="Picture 4">
            <a:extLst>
              <a:ext uri="{FF2B5EF4-FFF2-40B4-BE49-F238E27FC236}">
                <a16:creationId xmlns:a16="http://schemas.microsoft.com/office/drawing/2014/main" id="{D8999F10-7FA4-C230-2902-7365BBF2566D}"/>
              </a:ext>
            </a:extLst>
          </p:cNvPr>
          <p:cNvPicPr>
            <a:picLocks noChangeAspect="1"/>
          </p:cNvPicPr>
          <p:nvPr/>
        </p:nvPicPr>
        <p:blipFill>
          <a:blip r:embed="rId3"/>
          <a:stretch>
            <a:fillRect/>
          </a:stretch>
        </p:blipFill>
        <p:spPr>
          <a:xfrm>
            <a:off x="0" y="2103120"/>
            <a:ext cx="7315200" cy="5852160"/>
          </a:xfrm>
          <a:prstGeom prst="rect">
            <a:avLst/>
          </a:prstGeom>
        </p:spPr>
      </p:pic>
    </p:spTree>
    <p:extLst>
      <p:ext uri="{BB962C8B-B14F-4D97-AF65-F5344CB8AC3E}">
        <p14:creationId xmlns:p14="http://schemas.microsoft.com/office/powerpoint/2010/main" val="424538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194839" y="418963"/>
            <a:ext cx="6984156" cy="369332"/>
          </a:xfrm>
          <a:prstGeom prst="rect">
            <a:avLst/>
          </a:prstGeom>
          <a:noFill/>
        </p:spPr>
        <p:txBody>
          <a:bodyPr wrap="none" rtlCol="0">
            <a:spAutoFit/>
          </a:bodyPr>
          <a:lstStyle/>
          <a:p>
            <a:r>
              <a:rPr lang="en-US" dirty="0"/>
              <a:t>Figure 1 edited – Location of Field site, fixed instruments and bathymetry</a:t>
            </a:r>
          </a:p>
        </p:txBody>
      </p:sp>
      <p:grpSp>
        <p:nvGrpSpPr>
          <p:cNvPr id="33" name="Group 32">
            <a:extLst>
              <a:ext uri="{FF2B5EF4-FFF2-40B4-BE49-F238E27FC236}">
                <a16:creationId xmlns:a16="http://schemas.microsoft.com/office/drawing/2014/main" id="{8AAA4762-CB5C-CE41-2AF5-12A4D4939BFD}"/>
              </a:ext>
            </a:extLst>
          </p:cNvPr>
          <p:cNvGrpSpPr/>
          <p:nvPr/>
        </p:nvGrpSpPr>
        <p:grpSpPr>
          <a:xfrm>
            <a:off x="1128697" y="996888"/>
            <a:ext cx="5228948" cy="6471822"/>
            <a:chOff x="1154097" y="958788"/>
            <a:chExt cx="5228948" cy="6471822"/>
          </a:xfrm>
        </p:grpSpPr>
        <p:grpSp>
          <p:nvGrpSpPr>
            <p:cNvPr id="28" name="Group 27">
              <a:extLst>
                <a:ext uri="{FF2B5EF4-FFF2-40B4-BE49-F238E27FC236}">
                  <a16:creationId xmlns:a16="http://schemas.microsoft.com/office/drawing/2014/main" id="{A01DE310-3E90-2273-9647-A14C6E89A9AE}"/>
                </a:ext>
              </a:extLst>
            </p:cNvPr>
            <p:cNvGrpSpPr/>
            <p:nvPr/>
          </p:nvGrpSpPr>
          <p:grpSpPr>
            <a:xfrm>
              <a:off x="1154097" y="958788"/>
              <a:ext cx="5228948" cy="6471822"/>
              <a:chOff x="1154097" y="958788"/>
              <a:chExt cx="5228948" cy="6471822"/>
            </a:xfrm>
          </p:grpSpPr>
          <p:grpSp>
            <p:nvGrpSpPr>
              <p:cNvPr id="19" name="Group 18">
                <a:extLst>
                  <a:ext uri="{FF2B5EF4-FFF2-40B4-BE49-F238E27FC236}">
                    <a16:creationId xmlns:a16="http://schemas.microsoft.com/office/drawing/2014/main" id="{A1090454-3798-C554-AC2A-1D368C053B7D}"/>
                  </a:ext>
                </a:extLst>
              </p:cNvPr>
              <p:cNvGrpSpPr/>
              <p:nvPr/>
            </p:nvGrpSpPr>
            <p:grpSpPr>
              <a:xfrm>
                <a:off x="1154097" y="958788"/>
                <a:ext cx="5228948" cy="6471822"/>
                <a:chOff x="1154097" y="958788"/>
                <a:chExt cx="5228948" cy="6471822"/>
              </a:xfrm>
            </p:grpSpPr>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751221" cy="6046513"/>
                          <a:chOff x="1328952" y="1249079"/>
                          <a:chExt cx="4751221"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3361213" cy="6046513"/>
                            <a:chOff x="1350118" y="2250565"/>
                            <a:chExt cx="3361213"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1238884" cy="3010606"/>
                              <a:chOff x="1988859" y="2250565"/>
                              <a:chExt cx="1238884" cy="3010606"/>
                            </a:xfrm>
                          </p:grpSpPr>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75984"/>
                                <a:ext cx="496900" cy="210089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496900" cy="78675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528472" y="6403588"/>
                            <a:ext cx="255170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466935" y="5348200"/>
                            <a:ext cx="191108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196181" y="4254161"/>
                        <a:ext cx="271053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Location, x [m]</a:t>
                        </a:r>
                      </a:p>
                    </p:txBody>
                  </p:sp>
                  <p:sp>
                    <p:nvSpPr>
                      <p:cNvPr id="13" name="TextBox 12">
                        <a:extLst>
                          <a:ext uri="{FF2B5EF4-FFF2-40B4-BE49-F238E27FC236}">
                            <a16:creationId xmlns:a16="http://schemas.microsoft.com/office/drawing/2014/main" id="{58A67FCE-D9E1-69AC-C770-4C1DC201DB4B}"/>
                          </a:ext>
                        </a:extLst>
                      </p:cNvPr>
                      <p:cNvSpPr txBox="1"/>
                      <p:nvPr/>
                    </p:nvSpPr>
                    <p:spPr>
                      <a:xfrm rot="16200000">
                        <a:off x="5277833" y="2528728"/>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59834" y="1266100"/>
                        <a:ext cx="348568" cy="3026716"/>
                      </a:xfrm>
                      <a:prstGeom prst="rect">
                        <a:avLst/>
                      </a:prstGeom>
                    </p:spPr>
                  </p:pic>
                </p:grpSp>
                <p:sp>
                  <p:nvSpPr>
                    <p:cNvPr id="12" name="TextBox 11">
                      <a:extLst>
                        <a:ext uri="{FF2B5EF4-FFF2-40B4-BE49-F238E27FC236}">
                          <a16:creationId xmlns:a16="http://schemas.microsoft.com/office/drawing/2014/main" id="{EDE0410C-B8C7-A8F9-EBEA-D51D183BA33B}"/>
                        </a:ext>
                      </a:extLst>
                    </p:cNvPr>
                    <p:cNvSpPr txBox="1"/>
                    <p:nvPr/>
                  </p:nvSpPr>
                  <p:spPr>
                    <a:xfrm rot="16200000">
                      <a:off x="1508969" y="2757811"/>
                      <a:ext cx="30153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Location, y [m]</a:t>
                      </a:r>
                    </a:p>
                  </p:txBody>
                </p:sp>
              </p:grpSp>
            </p:grpSp>
            <p:pic>
              <p:nvPicPr>
                <p:cNvPr id="16" name="Picture 15">
                  <a:extLst>
                    <a:ext uri="{FF2B5EF4-FFF2-40B4-BE49-F238E27FC236}">
                      <a16:creationId xmlns:a16="http://schemas.microsoft.com/office/drawing/2014/main" id="{EB1B5F43-E90C-71E1-353E-3FA94B029112}"/>
                    </a:ext>
                  </a:extLst>
                </p:cNvPr>
                <p:cNvPicPr>
                  <a:picLocks noChangeAspect="1"/>
                </p:cNvPicPr>
                <p:nvPr/>
              </p:nvPicPr>
              <p:blipFill rotWithShape="1">
                <a:blip r:embed="rId4"/>
                <a:srcRect l="5343" r="20298"/>
                <a:stretch/>
              </p:blipFill>
              <p:spPr>
                <a:xfrm>
                  <a:off x="3115827" y="1291641"/>
                  <a:ext cx="2360032" cy="3027878"/>
                </a:xfrm>
                <a:prstGeom prst="rect">
                  <a:avLst/>
                </a:prstGeom>
              </p:spPr>
            </p:pic>
          </p:grpSp>
          <p:pic>
            <p:nvPicPr>
              <p:cNvPr id="26" name="Picture 25">
                <a:extLst>
                  <a:ext uri="{FF2B5EF4-FFF2-40B4-BE49-F238E27FC236}">
                    <a16:creationId xmlns:a16="http://schemas.microsoft.com/office/drawing/2014/main" id="{6F2E45A3-F16C-C9F6-A181-4EE8B17A500A}"/>
                  </a:ext>
                </a:extLst>
              </p:cNvPr>
              <p:cNvPicPr>
                <a:picLocks noChangeAspect="1"/>
              </p:cNvPicPr>
              <p:nvPr/>
            </p:nvPicPr>
            <p:blipFill rotWithShape="1">
              <a:blip r:embed="rId5"/>
              <a:srcRect l="5208" b="7611"/>
              <a:stretch/>
            </p:blipFill>
            <p:spPr>
              <a:xfrm>
                <a:off x="3434565" y="4557794"/>
                <a:ext cx="2551701" cy="1911081"/>
              </a:xfrm>
              <a:prstGeom prst="rect">
                <a:avLst/>
              </a:prstGeom>
            </p:spPr>
          </p:pic>
        </p:grpSp>
        <p:sp>
          <p:nvSpPr>
            <p:cNvPr id="29" name="TextBox 28">
              <a:extLst>
                <a:ext uri="{FF2B5EF4-FFF2-40B4-BE49-F238E27FC236}">
                  <a16:creationId xmlns:a16="http://schemas.microsoft.com/office/drawing/2014/main" id="{8D5EBD96-31ED-8A32-57D8-DE7D77CEC355}"/>
                </a:ext>
              </a:extLst>
            </p:cNvPr>
            <p:cNvSpPr txBox="1"/>
            <p:nvPr/>
          </p:nvSpPr>
          <p:spPr>
            <a:xfrm>
              <a:off x="3415197" y="1328841"/>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4EC4A764-1D9E-324B-056C-485C5C4B2A35}"/>
                </a:ext>
              </a:extLst>
            </p:cNvPr>
            <p:cNvSpPr txBox="1"/>
            <p:nvPr/>
          </p:nvSpPr>
          <p:spPr>
            <a:xfrm>
              <a:off x="5498504" y="4584227"/>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Tree>
    <p:extLst>
      <p:ext uri="{BB962C8B-B14F-4D97-AF65-F5344CB8AC3E}">
        <p14:creationId xmlns:p14="http://schemas.microsoft.com/office/powerpoint/2010/main" val="205762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11 – Breaking Identification in mission 19</a:t>
            </a:r>
          </a:p>
        </p:txBody>
      </p:sp>
      <p:grpSp>
        <p:nvGrpSpPr>
          <p:cNvPr id="65" name="Group 64">
            <a:extLst>
              <a:ext uri="{FF2B5EF4-FFF2-40B4-BE49-F238E27FC236}">
                <a16:creationId xmlns:a16="http://schemas.microsoft.com/office/drawing/2014/main" id="{CA0276F0-1F61-7267-DAE0-97341A1C4712}"/>
              </a:ext>
            </a:extLst>
          </p:cNvPr>
          <p:cNvGrpSpPr/>
          <p:nvPr/>
        </p:nvGrpSpPr>
        <p:grpSpPr>
          <a:xfrm>
            <a:off x="365133" y="1022575"/>
            <a:ext cx="6796789" cy="7628950"/>
            <a:chOff x="288703" y="1214725"/>
            <a:chExt cx="6796789" cy="7628950"/>
          </a:xfrm>
        </p:grpSpPr>
        <p:grpSp>
          <p:nvGrpSpPr>
            <p:cNvPr id="7" name="Group 6">
              <a:extLst>
                <a:ext uri="{FF2B5EF4-FFF2-40B4-BE49-F238E27FC236}">
                  <a16:creationId xmlns:a16="http://schemas.microsoft.com/office/drawing/2014/main" id="{6C6D7217-A025-3D23-17A2-37FB65573C4B}"/>
                </a:ext>
              </a:extLst>
            </p:cNvPr>
            <p:cNvGrpSpPr/>
            <p:nvPr/>
          </p:nvGrpSpPr>
          <p:grpSpPr>
            <a:xfrm>
              <a:off x="288703" y="1214725"/>
              <a:ext cx="6725249" cy="7628950"/>
              <a:chOff x="310732" y="725278"/>
              <a:chExt cx="6725249" cy="7628950"/>
            </a:xfrm>
          </p:grpSpPr>
          <p:grpSp>
            <p:nvGrpSpPr>
              <p:cNvPr id="8" name="Group 7">
                <a:extLst>
                  <a:ext uri="{FF2B5EF4-FFF2-40B4-BE49-F238E27FC236}">
                    <a16:creationId xmlns:a16="http://schemas.microsoft.com/office/drawing/2014/main" id="{201AB4C2-4E05-80AB-B0C1-6841BAC4BA43}"/>
                  </a:ext>
                </a:extLst>
              </p:cNvPr>
              <p:cNvGrpSpPr/>
              <p:nvPr/>
            </p:nvGrpSpPr>
            <p:grpSpPr>
              <a:xfrm>
                <a:off x="310732" y="725278"/>
                <a:ext cx="6725249" cy="7628950"/>
                <a:chOff x="310732" y="725278"/>
                <a:chExt cx="6725249" cy="7628950"/>
              </a:xfrm>
            </p:grpSpPr>
            <p:grpSp>
              <p:nvGrpSpPr>
                <p:cNvPr id="23" name="Group 22">
                  <a:extLst>
                    <a:ext uri="{FF2B5EF4-FFF2-40B4-BE49-F238E27FC236}">
                      <a16:creationId xmlns:a16="http://schemas.microsoft.com/office/drawing/2014/main" id="{309D4B09-E061-B95B-DF7A-516E6F51715B}"/>
                    </a:ext>
                  </a:extLst>
                </p:cNvPr>
                <p:cNvGrpSpPr/>
                <p:nvPr/>
              </p:nvGrpSpPr>
              <p:grpSpPr>
                <a:xfrm>
                  <a:off x="310732" y="725278"/>
                  <a:ext cx="6725249" cy="7628950"/>
                  <a:chOff x="288389" y="645765"/>
                  <a:chExt cx="6725249" cy="7628950"/>
                </a:xfrm>
              </p:grpSpPr>
              <p:sp>
                <p:nvSpPr>
                  <p:cNvPr id="25" name="Rectangle 24">
                    <a:extLst>
                      <a:ext uri="{FF2B5EF4-FFF2-40B4-BE49-F238E27FC236}">
                        <a16:creationId xmlns:a16="http://schemas.microsoft.com/office/drawing/2014/main" id="{FB802B00-5587-A565-3E9C-9D646B547889}"/>
                      </a:ext>
                    </a:extLst>
                  </p:cNvPr>
                  <p:cNvSpPr/>
                  <p:nvPr/>
                </p:nvSpPr>
                <p:spPr>
                  <a:xfrm>
                    <a:off x="2883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85F0C8D5-0909-87F4-7F67-F9F4D2F64B5B}"/>
                      </a:ext>
                    </a:extLst>
                  </p:cNvPr>
                  <p:cNvGrpSpPr/>
                  <p:nvPr/>
                </p:nvGrpSpPr>
                <p:grpSpPr>
                  <a:xfrm>
                    <a:off x="642388" y="645765"/>
                    <a:ext cx="5161078" cy="3741764"/>
                    <a:chOff x="889287" y="773512"/>
                    <a:chExt cx="5161078" cy="3741764"/>
                  </a:xfrm>
                </p:grpSpPr>
                <p:grpSp>
                  <p:nvGrpSpPr>
                    <p:cNvPr id="34" name="Group 33">
                      <a:extLst>
                        <a:ext uri="{FF2B5EF4-FFF2-40B4-BE49-F238E27FC236}">
                          <a16:creationId xmlns:a16="http://schemas.microsoft.com/office/drawing/2014/main" id="{9D161566-D38A-393D-F3D3-32A67CC0F096}"/>
                        </a:ext>
                      </a:extLst>
                    </p:cNvPr>
                    <p:cNvGrpSpPr/>
                    <p:nvPr/>
                  </p:nvGrpSpPr>
                  <p:grpSpPr>
                    <a:xfrm>
                      <a:off x="941135" y="1188130"/>
                      <a:ext cx="5109230" cy="3327146"/>
                      <a:chOff x="941135" y="1188130"/>
                      <a:chExt cx="5109230" cy="3327146"/>
                    </a:xfrm>
                  </p:grpSpPr>
                  <p:grpSp>
                    <p:nvGrpSpPr>
                      <p:cNvPr id="41" name="Group 40">
                        <a:extLst>
                          <a:ext uri="{FF2B5EF4-FFF2-40B4-BE49-F238E27FC236}">
                            <a16:creationId xmlns:a16="http://schemas.microsoft.com/office/drawing/2014/main" id="{39D94F23-455F-E47F-0EA5-424F7B14A55F}"/>
                          </a:ext>
                        </a:extLst>
                      </p:cNvPr>
                      <p:cNvGrpSpPr/>
                      <p:nvPr/>
                    </p:nvGrpSpPr>
                    <p:grpSpPr>
                      <a:xfrm>
                        <a:off x="1912200" y="1483157"/>
                        <a:ext cx="4138165" cy="863685"/>
                        <a:chOff x="1859458" y="1516211"/>
                        <a:chExt cx="4138165" cy="863685"/>
                      </a:xfrm>
                    </p:grpSpPr>
                    <p:grpSp>
                      <p:nvGrpSpPr>
                        <p:cNvPr id="47" name="Group 46">
                          <a:extLst>
                            <a:ext uri="{FF2B5EF4-FFF2-40B4-BE49-F238E27FC236}">
                              <a16:creationId xmlns:a16="http://schemas.microsoft.com/office/drawing/2014/main" id="{59472E04-857D-81A7-18ED-5D153519E37E}"/>
                            </a:ext>
                          </a:extLst>
                        </p:cNvPr>
                        <p:cNvGrpSpPr/>
                        <p:nvPr/>
                      </p:nvGrpSpPr>
                      <p:grpSpPr>
                        <a:xfrm>
                          <a:off x="1859458" y="1516211"/>
                          <a:ext cx="1116049" cy="859950"/>
                          <a:chOff x="1983005" y="1491579"/>
                          <a:chExt cx="1039623" cy="831527"/>
                        </a:xfrm>
                      </p:grpSpPr>
                      <p:sp>
                        <p:nvSpPr>
                          <p:cNvPr id="53" name="TextBox 52">
                            <a:extLst>
                              <a:ext uri="{FF2B5EF4-FFF2-40B4-BE49-F238E27FC236}">
                                <a16:creationId xmlns:a16="http://schemas.microsoft.com/office/drawing/2014/main" id="{6CB7C947-3761-316A-5F12-9233B4054A4A}"/>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4" name="TextBox 53">
                            <a:extLst>
                              <a:ext uri="{FF2B5EF4-FFF2-40B4-BE49-F238E27FC236}">
                                <a16:creationId xmlns:a16="http://schemas.microsoft.com/office/drawing/2014/main" id="{BE611E1B-D199-7DAB-6B90-FE6FCED707F9}"/>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5" name="TextBox 54">
                            <a:extLst>
                              <a:ext uri="{FF2B5EF4-FFF2-40B4-BE49-F238E27FC236}">
                                <a16:creationId xmlns:a16="http://schemas.microsoft.com/office/drawing/2014/main" id="{2E69AEC1-49E3-40C9-59FD-8952F2A7E7AC}"/>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nvGrpSpPr>
                        <p:cNvPr id="48" name="Group 47">
                          <a:extLst>
                            <a:ext uri="{FF2B5EF4-FFF2-40B4-BE49-F238E27FC236}">
                              <a16:creationId xmlns:a16="http://schemas.microsoft.com/office/drawing/2014/main" id="{607E24D8-57D3-769A-4B5E-0F82FA3F712A}"/>
                            </a:ext>
                          </a:extLst>
                        </p:cNvPr>
                        <p:cNvGrpSpPr/>
                        <p:nvPr/>
                      </p:nvGrpSpPr>
                      <p:grpSpPr>
                        <a:xfrm>
                          <a:off x="4698937" y="1520808"/>
                          <a:ext cx="1298686" cy="859088"/>
                          <a:chOff x="4698937" y="1520808"/>
                          <a:chExt cx="1298686" cy="859088"/>
                        </a:xfrm>
                      </p:grpSpPr>
                      <p:grpSp>
                        <p:nvGrpSpPr>
                          <p:cNvPr id="49" name="Group 48">
                            <a:extLst>
                              <a:ext uri="{FF2B5EF4-FFF2-40B4-BE49-F238E27FC236}">
                                <a16:creationId xmlns:a16="http://schemas.microsoft.com/office/drawing/2014/main" id="{C79EB7EF-6E86-2017-52E2-8293F55218A7}"/>
                              </a:ext>
                            </a:extLst>
                          </p:cNvPr>
                          <p:cNvGrpSpPr/>
                          <p:nvPr/>
                        </p:nvGrpSpPr>
                        <p:grpSpPr>
                          <a:xfrm>
                            <a:off x="5131457" y="1520808"/>
                            <a:ext cx="866166" cy="859088"/>
                            <a:chOff x="5131457" y="1520808"/>
                            <a:chExt cx="866166" cy="859088"/>
                          </a:xfrm>
                        </p:grpSpPr>
                        <p:sp>
                          <p:nvSpPr>
                            <p:cNvPr id="51" name="TextBox 50">
                              <a:extLst>
                                <a:ext uri="{FF2B5EF4-FFF2-40B4-BE49-F238E27FC236}">
                                  <a16:creationId xmlns:a16="http://schemas.microsoft.com/office/drawing/2014/main" id="{FF7C89D7-8EE5-3894-CC12-C51A73AB06F6}"/>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2" name="TextBox 51">
                              <a:extLst>
                                <a:ext uri="{FF2B5EF4-FFF2-40B4-BE49-F238E27FC236}">
                                  <a16:creationId xmlns:a16="http://schemas.microsoft.com/office/drawing/2014/main" id="{17B699FC-95A9-34EE-8A95-2603C58373D0}"/>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50" name="TextBox 49">
                            <a:extLst>
                              <a:ext uri="{FF2B5EF4-FFF2-40B4-BE49-F238E27FC236}">
                                <a16:creationId xmlns:a16="http://schemas.microsoft.com/office/drawing/2014/main" id="{80BCFB1F-DE3C-AD48-1347-732439168F0C}"/>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grpSp>
                  <p:sp>
                    <p:nvSpPr>
                      <p:cNvPr id="42" name="TextBox 41">
                        <a:extLst>
                          <a:ext uri="{FF2B5EF4-FFF2-40B4-BE49-F238E27FC236}">
                            <a16:creationId xmlns:a16="http://schemas.microsoft.com/office/drawing/2014/main" id="{52574620-E7BD-6D3D-0FF1-FA59E2ECC4E2}"/>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5" name="TextBox 44">
                        <a:extLst>
                          <a:ext uri="{FF2B5EF4-FFF2-40B4-BE49-F238E27FC236}">
                            <a16:creationId xmlns:a16="http://schemas.microsoft.com/office/drawing/2014/main" id="{3DB7EC19-EE17-073E-3BEB-FBDA7C6BFF70}"/>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35" name="Picture 34">
                      <a:extLst>
                        <a:ext uri="{FF2B5EF4-FFF2-40B4-BE49-F238E27FC236}">
                          <a16:creationId xmlns:a16="http://schemas.microsoft.com/office/drawing/2014/main" id="{9A2C980A-56AB-6274-DD85-2E9C1DA9DFE5}"/>
                        </a:ext>
                      </a:extLst>
                    </p:cNvPr>
                    <p:cNvPicPr>
                      <a:picLocks noChangeAspect="1"/>
                    </p:cNvPicPr>
                    <p:nvPr/>
                  </p:nvPicPr>
                  <p:blipFill rotWithShape="1">
                    <a:blip r:embed="rId3"/>
                    <a:srcRect l="77803" t="10993" r="16627" b="10371"/>
                    <a:stretch/>
                  </p:blipFill>
                  <p:spPr>
                    <a:xfrm rot="5400000">
                      <a:off x="2299205" y="5004"/>
                      <a:ext cx="156626" cy="2211385"/>
                    </a:xfrm>
                    <a:prstGeom prst="rect">
                      <a:avLst/>
                    </a:prstGeom>
                  </p:spPr>
                </p:pic>
                <p:sp>
                  <p:nvSpPr>
                    <p:cNvPr id="36" name="TextBox 35">
                      <a:extLst>
                        <a:ext uri="{FF2B5EF4-FFF2-40B4-BE49-F238E27FC236}">
                          <a16:creationId xmlns:a16="http://schemas.microsoft.com/office/drawing/2014/main" id="{503C4AD2-49BB-EF17-6E7F-AAE9980A919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37" name="TextBox 36">
                      <a:extLst>
                        <a:ext uri="{FF2B5EF4-FFF2-40B4-BE49-F238E27FC236}">
                          <a16:creationId xmlns:a16="http://schemas.microsoft.com/office/drawing/2014/main" id="{AD3E1CC3-BB33-8403-C013-AFF7D90766A2}"/>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38" name="TextBox 37">
                      <a:extLst>
                        <a:ext uri="{FF2B5EF4-FFF2-40B4-BE49-F238E27FC236}">
                          <a16:creationId xmlns:a16="http://schemas.microsoft.com/office/drawing/2014/main" id="{6C4F17F2-296B-D131-ACE0-EFE4AB6F0382}"/>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15" name="TextBox 14">
                  <a:extLst>
                    <a:ext uri="{FF2B5EF4-FFF2-40B4-BE49-F238E27FC236}">
                      <a16:creationId xmlns:a16="http://schemas.microsoft.com/office/drawing/2014/main" id="{33C2778E-1810-C81C-BDF7-A49C3C2D3687}"/>
                    </a:ext>
                  </a:extLst>
                </p:cNvPr>
                <p:cNvSpPr txBox="1"/>
                <p:nvPr/>
              </p:nvSpPr>
              <p:spPr>
                <a:xfrm rot="16200000">
                  <a:off x="5270394" y="16915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6" name="TextBox 15">
                  <a:extLst>
                    <a:ext uri="{FF2B5EF4-FFF2-40B4-BE49-F238E27FC236}">
                      <a16:creationId xmlns:a16="http://schemas.microsoft.com/office/drawing/2014/main" id="{A83F2C5F-D0D2-25F8-8479-32F6F4DD3B49}"/>
                    </a:ext>
                  </a:extLst>
                </p:cNvPr>
                <p:cNvSpPr txBox="1"/>
                <p:nvPr/>
              </p:nvSpPr>
              <p:spPr>
                <a:xfrm rot="16200000">
                  <a:off x="4688233" y="17176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7" name="TextBox 16">
                  <a:extLst>
                    <a:ext uri="{FF2B5EF4-FFF2-40B4-BE49-F238E27FC236}">
                      <a16:creationId xmlns:a16="http://schemas.microsoft.com/office/drawing/2014/main" id="{530F76DF-1939-6798-E5D0-E2C5F47A6A31}"/>
                    </a:ext>
                  </a:extLst>
                </p:cNvPr>
                <p:cNvSpPr txBox="1"/>
                <p:nvPr/>
              </p:nvSpPr>
              <p:spPr>
                <a:xfrm rot="16200000">
                  <a:off x="4329743" y="17176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9" name="Picture 8">
                <a:extLst>
                  <a:ext uri="{FF2B5EF4-FFF2-40B4-BE49-F238E27FC236}">
                    <a16:creationId xmlns:a16="http://schemas.microsoft.com/office/drawing/2014/main" id="{D3A2B9BB-C284-D80A-477F-6EBFFDC1ED55}"/>
                  </a:ext>
                </a:extLst>
              </p:cNvPr>
              <p:cNvPicPr>
                <a:picLocks noChangeAspect="1"/>
              </p:cNvPicPr>
              <p:nvPr/>
            </p:nvPicPr>
            <p:blipFill rotWithShape="1">
              <a:blip r:embed="rId4"/>
              <a:srcRect l="22592" t="9789" r="25013" b="7466"/>
              <a:stretch/>
            </p:blipFill>
            <p:spPr>
              <a:xfrm>
                <a:off x="1000402" y="1137198"/>
                <a:ext cx="1935145" cy="3056038"/>
              </a:xfrm>
              <a:prstGeom prst="rect">
                <a:avLst/>
              </a:prstGeom>
            </p:spPr>
          </p:pic>
          <p:sp>
            <p:nvSpPr>
              <p:cNvPr id="10" name="TextBox 9">
                <a:extLst>
                  <a:ext uri="{FF2B5EF4-FFF2-40B4-BE49-F238E27FC236}">
                    <a16:creationId xmlns:a16="http://schemas.microsoft.com/office/drawing/2014/main" id="{650FDDA0-CB2C-1640-00BE-EEB0098513A5}"/>
                  </a:ext>
                </a:extLst>
              </p:cNvPr>
              <p:cNvSpPr txBox="1"/>
              <p:nvPr/>
            </p:nvSpPr>
            <p:spPr>
              <a:xfrm rot="16200000">
                <a:off x="2159433" y="181983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A7D013DD-AD97-3250-EC83-9F6A768D8610}"/>
                  </a:ext>
                </a:extLst>
              </p:cNvPr>
              <p:cNvSpPr txBox="1"/>
              <p:nvPr/>
            </p:nvSpPr>
            <p:spPr>
              <a:xfrm rot="16200000">
                <a:off x="1729672" y="18459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2" name="TextBox 11">
                <a:extLst>
                  <a:ext uri="{FF2B5EF4-FFF2-40B4-BE49-F238E27FC236}">
                    <a16:creationId xmlns:a16="http://schemas.microsoft.com/office/drawing/2014/main" id="{6FAC8873-C5E6-2CE8-07B6-A9F2862E7E4B}"/>
                  </a:ext>
                </a:extLst>
              </p:cNvPr>
              <p:cNvSpPr txBox="1"/>
              <p:nvPr/>
            </p:nvSpPr>
            <p:spPr>
              <a:xfrm rot="16200000">
                <a:off x="1396582" y="185859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3" name="TextBox 12">
                <a:extLst>
                  <a:ext uri="{FF2B5EF4-FFF2-40B4-BE49-F238E27FC236}">
                    <a16:creationId xmlns:a16="http://schemas.microsoft.com/office/drawing/2014/main" id="{CC933780-D518-0CDC-C11F-284613C193CE}"/>
                  </a:ext>
                </a:extLst>
              </p:cNvPr>
              <p:cNvSpPr txBox="1"/>
              <p:nvPr/>
            </p:nvSpPr>
            <p:spPr>
              <a:xfrm>
                <a:off x="1282390" y="118890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pic>
          <p:nvPicPr>
            <p:cNvPr id="4" name="Picture 3">
              <a:extLst>
                <a:ext uri="{FF2B5EF4-FFF2-40B4-BE49-F238E27FC236}">
                  <a16:creationId xmlns:a16="http://schemas.microsoft.com/office/drawing/2014/main" id="{8E02C581-B82C-4DD3-E532-96922FDC325F}"/>
                </a:ext>
              </a:extLst>
            </p:cNvPr>
            <p:cNvPicPr>
              <a:picLocks noChangeAspect="1"/>
            </p:cNvPicPr>
            <p:nvPr/>
          </p:nvPicPr>
          <p:blipFill>
            <a:blip r:embed="rId5"/>
            <a:stretch>
              <a:fillRect/>
            </a:stretch>
          </p:blipFill>
          <p:spPr>
            <a:xfrm>
              <a:off x="3725902" y="1327136"/>
              <a:ext cx="3332460" cy="2499345"/>
            </a:xfrm>
            <a:prstGeom prst="rect">
              <a:avLst/>
            </a:prstGeom>
          </p:spPr>
        </p:pic>
        <p:pic>
          <p:nvPicPr>
            <p:cNvPr id="5" name="Picture 4">
              <a:extLst>
                <a:ext uri="{FF2B5EF4-FFF2-40B4-BE49-F238E27FC236}">
                  <a16:creationId xmlns:a16="http://schemas.microsoft.com/office/drawing/2014/main" id="{EB8B0E67-D74D-DF73-110D-711E7F90E3F7}"/>
                </a:ext>
              </a:extLst>
            </p:cNvPr>
            <p:cNvPicPr>
              <a:picLocks noChangeAspect="1"/>
            </p:cNvPicPr>
            <p:nvPr/>
          </p:nvPicPr>
          <p:blipFill>
            <a:blip r:embed="rId6"/>
            <a:stretch>
              <a:fillRect/>
            </a:stretch>
          </p:blipFill>
          <p:spPr>
            <a:xfrm>
              <a:off x="3753031" y="3751211"/>
              <a:ext cx="3332461" cy="2499346"/>
            </a:xfrm>
            <a:prstGeom prst="rect">
              <a:avLst/>
            </a:prstGeom>
          </p:spPr>
        </p:pic>
      </p:grpSp>
      <p:pic>
        <p:nvPicPr>
          <p:cNvPr id="66" name="Picture 65">
            <a:extLst>
              <a:ext uri="{FF2B5EF4-FFF2-40B4-BE49-F238E27FC236}">
                <a16:creationId xmlns:a16="http://schemas.microsoft.com/office/drawing/2014/main" id="{21426CCB-1F3C-F145-9680-663C48693FA1}"/>
              </a:ext>
            </a:extLst>
          </p:cNvPr>
          <p:cNvPicPr>
            <a:picLocks noChangeAspect="1"/>
          </p:cNvPicPr>
          <p:nvPr/>
        </p:nvPicPr>
        <p:blipFill>
          <a:blip r:embed="rId7"/>
          <a:stretch>
            <a:fillRect/>
          </a:stretch>
        </p:blipFill>
        <p:spPr>
          <a:xfrm>
            <a:off x="596380" y="4755059"/>
            <a:ext cx="3486267" cy="2614700"/>
          </a:xfrm>
          <a:prstGeom prst="rect">
            <a:avLst/>
          </a:prstGeom>
        </p:spPr>
      </p:pic>
      <p:pic>
        <p:nvPicPr>
          <p:cNvPr id="67" name="Picture 66">
            <a:extLst>
              <a:ext uri="{FF2B5EF4-FFF2-40B4-BE49-F238E27FC236}">
                <a16:creationId xmlns:a16="http://schemas.microsoft.com/office/drawing/2014/main" id="{EA4FE8AA-92A6-EC10-CBA6-944FE2F367F6}"/>
              </a:ext>
            </a:extLst>
          </p:cNvPr>
          <p:cNvPicPr>
            <a:picLocks noChangeAspect="1"/>
          </p:cNvPicPr>
          <p:nvPr/>
        </p:nvPicPr>
        <p:blipFill>
          <a:blip r:embed="rId8"/>
          <a:stretch>
            <a:fillRect/>
          </a:stretch>
        </p:blipFill>
        <p:spPr>
          <a:xfrm>
            <a:off x="610966" y="7313288"/>
            <a:ext cx="3486267" cy="2614700"/>
          </a:xfrm>
          <a:prstGeom prst="rect">
            <a:avLst/>
          </a:prstGeom>
        </p:spPr>
      </p:pic>
      <p:pic>
        <p:nvPicPr>
          <p:cNvPr id="68" name="Picture 67">
            <a:extLst>
              <a:ext uri="{FF2B5EF4-FFF2-40B4-BE49-F238E27FC236}">
                <a16:creationId xmlns:a16="http://schemas.microsoft.com/office/drawing/2014/main" id="{598178D2-8A5C-9F51-F02E-8605AA09320F}"/>
              </a:ext>
            </a:extLst>
          </p:cNvPr>
          <p:cNvPicPr>
            <a:picLocks noChangeAspect="1"/>
          </p:cNvPicPr>
          <p:nvPr/>
        </p:nvPicPr>
        <p:blipFill rotWithShape="1">
          <a:blip r:embed="rId9"/>
          <a:srcRect l="18769" t="8680" r="24381"/>
          <a:stretch/>
        </p:blipFill>
        <p:spPr>
          <a:xfrm>
            <a:off x="4428153" y="6271818"/>
            <a:ext cx="2276081" cy="3656170"/>
          </a:xfrm>
          <a:prstGeom prst="rect">
            <a:avLst/>
          </a:prstGeom>
        </p:spPr>
      </p:pic>
    </p:spTree>
    <p:extLst>
      <p:ext uri="{BB962C8B-B14F-4D97-AF65-F5344CB8AC3E}">
        <p14:creationId xmlns:p14="http://schemas.microsoft.com/office/powerpoint/2010/main" val="225058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12 – Breaking Identification across all missions</a:t>
            </a:r>
          </a:p>
        </p:txBody>
      </p:sp>
      <p:pic>
        <p:nvPicPr>
          <p:cNvPr id="69" name="Picture 68">
            <a:extLst>
              <a:ext uri="{FF2B5EF4-FFF2-40B4-BE49-F238E27FC236}">
                <a16:creationId xmlns:a16="http://schemas.microsoft.com/office/drawing/2014/main" id="{9EA042B0-5F2C-C3F9-9604-C4F27564209C}"/>
              </a:ext>
            </a:extLst>
          </p:cNvPr>
          <p:cNvPicPr>
            <a:picLocks noChangeAspect="1"/>
          </p:cNvPicPr>
          <p:nvPr/>
        </p:nvPicPr>
        <p:blipFill>
          <a:blip r:embed="rId3"/>
          <a:stretch>
            <a:fillRect/>
          </a:stretch>
        </p:blipFill>
        <p:spPr>
          <a:xfrm>
            <a:off x="775810" y="803980"/>
            <a:ext cx="5763579" cy="4322684"/>
          </a:xfrm>
          <a:prstGeom prst="rect">
            <a:avLst/>
          </a:prstGeom>
        </p:spPr>
      </p:pic>
      <p:pic>
        <p:nvPicPr>
          <p:cNvPr id="70" name="Picture 69">
            <a:extLst>
              <a:ext uri="{FF2B5EF4-FFF2-40B4-BE49-F238E27FC236}">
                <a16:creationId xmlns:a16="http://schemas.microsoft.com/office/drawing/2014/main" id="{41B105F4-EA6E-DB09-B460-CFA0E08CBB9E}"/>
              </a:ext>
            </a:extLst>
          </p:cNvPr>
          <p:cNvPicPr>
            <a:picLocks noChangeAspect="1"/>
          </p:cNvPicPr>
          <p:nvPr/>
        </p:nvPicPr>
        <p:blipFill>
          <a:blip r:embed="rId4"/>
          <a:stretch>
            <a:fillRect/>
          </a:stretch>
        </p:blipFill>
        <p:spPr>
          <a:xfrm>
            <a:off x="877901" y="5029200"/>
            <a:ext cx="5661487" cy="4246115"/>
          </a:xfrm>
          <a:prstGeom prst="rect">
            <a:avLst/>
          </a:prstGeom>
        </p:spPr>
      </p:pic>
    </p:spTree>
    <p:extLst>
      <p:ext uri="{BB962C8B-B14F-4D97-AF65-F5344CB8AC3E}">
        <p14:creationId xmlns:p14="http://schemas.microsoft.com/office/powerpoint/2010/main" val="2762132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13 – Velocity Distributions Mission 19</a:t>
            </a:r>
          </a:p>
        </p:txBody>
      </p:sp>
      <p:pic>
        <p:nvPicPr>
          <p:cNvPr id="2" name="Picture 1">
            <a:extLst>
              <a:ext uri="{FF2B5EF4-FFF2-40B4-BE49-F238E27FC236}">
                <a16:creationId xmlns:a16="http://schemas.microsoft.com/office/drawing/2014/main" id="{0484C125-BA6C-F96F-10B3-04D28C45F254}"/>
              </a:ext>
            </a:extLst>
          </p:cNvPr>
          <p:cNvPicPr>
            <a:picLocks noChangeAspect="1"/>
          </p:cNvPicPr>
          <p:nvPr/>
        </p:nvPicPr>
        <p:blipFill>
          <a:blip r:embed="rId3"/>
          <a:stretch>
            <a:fillRect/>
          </a:stretch>
        </p:blipFill>
        <p:spPr>
          <a:xfrm>
            <a:off x="952982" y="626670"/>
            <a:ext cx="5409235" cy="4056926"/>
          </a:xfrm>
          <a:prstGeom prst="rect">
            <a:avLst/>
          </a:prstGeom>
        </p:spPr>
      </p:pic>
      <p:pic>
        <p:nvPicPr>
          <p:cNvPr id="3" name="Picture 2">
            <a:extLst>
              <a:ext uri="{FF2B5EF4-FFF2-40B4-BE49-F238E27FC236}">
                <a16:creationId xmlns:a16="http://schemas.microsoft.com/office/drawing/2014/main" id="{6BCA2697-E448-E506-2B61-52F026A3AC45}"/>
              </a:ext>
            </a:extLst>
          </p:cNvPr>
          <p:cNvPicPr>
            <a:picLocks noChangeAspect="1"/>
          </p:cNvPicPr>
          <p:nvPr/>
        </p:nvPicPr>
        <p:blipFill>
          <a:blip r:embed="rId4"/>
          <a:stretch>
            <a:fillRect/>
          </a:stretch>
        </p:blipFill>
        <p:spPr>
          <a:xfrm>
            <a:off x="798653" y="4872940"/>
            <a:ext cx="5563564" cy="4172673"/>
          </a:xfrm>
          <a:prstGeom prst="rect">
            <a:avLst/>
          </a:prstGeom>
        </p:spPr>
      </p:pic>
    </p:spTree>
    <p:extLst>
      <p:ext uri="{BB962C8B-B14F-4D97-AF65-F5344CB8AC3E}">
        <p14:creationId xmlns:p14="http://schemas.microsoft.com/office/powerpoint/2010/main" val="745019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0" y="257338"/>
            <a:ext cx="7315200" cy="369332"/>
          </a:xfrm>
          <a:prstGeom prst="rect">
            <a:avLst/>
          </a:prstGeom>
          <a:noFill/>
        </p:spPr>
        <p:txBody>
          <a:bodyPr wrap="square" rtlCol="0">
            <a:spAutoFit/>
          </a:bodyPr>
          <a:lstStyle/>
          <a:p>
            <a:pPr algn="ctr"/>
            <a:r>
              <a:rPr lang="en-US" dirty="0"/>
              <a:t>Figure 11 – Cross Shore Profiles of U/c and H/d</a:t>
            </a:r>
          </a:p>
        </p:txBody>
      </p:sp>
      <p:pic>
        <p:nvPicPr>
          <p:cNvPr id="5" name="Picture 4">
            <a:extLst>
              <a:ext uri="{FF2B5EF4-FFF2-40B4-BE49-F238E27FC236}">
                <a16:creationId xmlns:a16="http://schemas.microsoft.com/office/drawing/2014/main" id="{1AF4A79F-B663-B3B0-98F5-5144784BCF0B}"/>
              </a:ext>
            </a:extLst>
          </p:cNvPr>
          <p:cNvPicPr>
            <a:picLocks noChangeAspect="1"/>
          </p:cNvPicPr>
          <p:nvPr/>
        </p:nvPicPr>
        <p:blipFill>
          <a:blip r:embed="rId3"/>
          <a:stretch>
            <a:fillRect/>
          </a:stretch>
        </p:blipFill>
        <p:spPr>
          <a:xfrm>
            <a:off x="0" y="4572000"/>
            <a:ext cx="7315200" cy="5486400"/>
          </a:xfrm>
          <a:prstGeom prst="rect">
            <a:avLst/>
          </a:prstGeom>
        </p:spPr>
      </p:pic>
    </p:spTree>
    <p:extLst>
      <p:ext uri="{BB962C8B-B14F-4D97-AF65-F5344CB8AC3E}">
        <p14:creationId xmlns:p14="http://schemas.microsoft.com/office/powerpoint/2010/main" val="361417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3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a:t>Figure 4 </a:t>
            </a:r>
            <a:r>
              <a:rPr lang="en-US" dirty="0"/>
              <a:t>–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3473964" cy="369332"/>
          </a:xfrm>
          <a:prstGeom prst="rect">
            <a:avLst/>
          </a:prstGeom>
          <a:noFill/>
        </p:spPr>
        <p:txBody>
          <a:bodyPr wrap="none" rtlCol="0">
            <a:spAutoFit/>
          </a:bodyPr>
          <a:lstStyle/>
          <a:p>
            <a:r>
              <a:rPr lang="en-US" dirty="0"/>
              <a:t>Figure 5 edited – Example Missions</a:t>
            </a:r>
          </a:p>
        </p:txBody>
      </p:sp>
      <p:grpSp>
        <p:nvGrpSpPr>
          <p:cNvPr id="54" name="Group 53">
            <a:extLst>
              <a:ext uri="{FF2B5EF4-FFF2-40B4-BE49-F238E27FC236}">
                <a16:creationId xmlns:a16="http://schemas.microsoft.com/office/drawing/2014/main" id="{E6EA54DA-B8DA-B523-7417-4E689175E444}"/>
              </a:ext>
            </a:extLst>
          </p:cNvPr>
          <p:cNvGrpSpPr/>
          <p:nvPr/>
        </p:nvGrpSpPr>
        <p:grpSpPr>
          <a:xfrm>
            <a:off x="604606" y="1542195"/>
            <a:ext cx="5986818" cy="3801103"/>
            <a:chOff x="604606" y="1542195"/>
            <a:chExt cx="5986818" cy="3801103"/>
          </a:xfrm>
        </p:grpSpPr>
        <p:grpSp>
          <p:nvGrpSpPr>
            <p:cNvPr id="48" name="Group 47">
              <a:extLst>
                <a:ext uri="{FF2B5EF4-FFF2-40B4-BE49-F238E27FC236}">
                  <a16:creationId xmlns:a16="http://schemas.microsoft.com/office/drawing/2014/main" id="{75E2B991-A382-A912-98B5-A49CD8F32753}"/>
                </a:ext>
              </a:extLst>
            </p:cNvPr>
            <p:cNvGrpSpPr/>
            <p:nvPr/>
          </p:nvGrpSpPr>
          <p:grpSpPr>
            <a:xfrm>
              <a:off x="604606" y="1542195"/>
              <a:ext cx="5986818" cy="3801103"/>
              <a:chOff x="604606" y="1542195"/>
              <a:chExt cx="5986818" cy="3801103"/>
            </a:xfrm>
          </p:grpSpPr>
          <p:grpSp>
            <p:nvGrpSpPr>
              <p:cNvPr id="42" name="Group 41">
                <a:extLst>
                  <a:ext uri="{FF2B5EF4-FFF2-40B4-BE49-F238E27FC236}">
                    <a16:creationId xmlns:a16="http://schemas.microsoft.com/office/drawing/2014/main" id="{C08C2818-D7FD-28F9-1188-F0E81791E034}"/>
                  </a:ext>
                </a:extLst>
              </p:cNvPr>
              <p:cNvGrpSpPr/>
              <p:nvPr/>
            </p:nvGrpSpPr>
            <p:grpSpPr>
              <a:xfrm>
                <a:off x="604606" y="1542195"/>
                <a:ext cx="5986818" cy="3801103"/>
                <a:chOff x="822574" y="1568777"/>
                <a:chExt cx="5986818" cy="3801103"/>
              </a:xfrm>
            </p:grpSpPr>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82053" y="2196472"/>
                        <a:ext cx="5311594" cy="2986483"/>
                        <a:chOff x="151242" y="1226412"/>
                        <a:chExt cx="5311594" cy="2986483"/>
                      </a:xfrm>
                    </p:grpSpPr>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21" name="TextBox 20">
                  <a:extLst>
                    <a:ext uri="{FF2B5EF4-FFF2-40B4-BE49-F238E27FC236}">
                      <a16:creationId xmlns:a16="http://schemas.microsoft.com/office/drawing/2014/main" id="{12D1223E-F4B7-1CAD-784F-6BA40EC0D0FF}"/>
                    </a:ext>
                  </a:extLst>
                </p:cNvPr>
                <p:cNvSpPr txBox="1"/>
                <p:nvPr/>
              </p:nvSpPr>
              <p:spPr>
                <a:xfrm rot="16200000">
                  <a:off x="5493282" y="41576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3" name="TextBox 22">
                  <a:extLst>
                    <a:ext uri="{FF2B5EF4-FFF2-40B4-BE49-F238E27FC236}">
                      <a16:creationId xmlns:a16="http://schemas.microsoft.com/office/drawing/2014/main" id="{9ACFF87C-75A3-86F4-FB0F-2E81682FF62F}"/>
                    </a:ext>
                  </a:extLst>
                </p:cNvPr>
                <p:cNvSpPr txBox="1"/>
                <p:nvPr/>
              </p:nvSpPr>
              <p:spPr>
                <a:xfrm rot="16200000">
                  <a:off x="4991281" y="41574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1" name="TextBox 30">
                  <a:extLst>
                    <a:ext uri="{FF2B5EF4-FFF2-40B4-BE49-F238E27FC236}">
                      <a16:creationId xmlns:a16="http://schemas.microsoft.com/office/drawing/2014/main" id="{FFE09316-5174-E1EA-ECCF-32787CDED1C9}"/>
                    </a:ext>
                  </a:extLst>
                </p:cNvPr>
                <p:cNvSpPr txBox="1"/>
                <p:nvPr/>
              </p:nvSpPr>
              <p:spPr>
                <a:xfrm rot="16200000">
                  <a:off x="4555645" y="415698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4" name="TextBox 33">
                  <a:extLst>
                    <a:ext uri="{FF2B5EF4-FFF2-40B4-BE49-F238E27FC236}">
                      <a16:creationId xmlns:a16="http://schemas.microsoft.com/office/drawing/2014/main" id="{296E7C2B-FBE1-3A2C-B440-6C827650DBE3}"/>
                    </a:ext>
                  </a:extLst>
                </p:cNvPr>
                <p:cNvSpPr txBox="1"/>
                <p:nvPr/>
              </p:nvSpPr>
              <p:spPr>
                <a:xfrm rot="16200000">
                  <a:off x="2685958" y="277313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9" name="TextBox 38">
                  <a:extLst>
                    <a:ext uri="{FF2B5EF4-FFF2-40B4-BE49-F238E27FC236}">
                      <a16:creationId xmlns:a16="http://schemas.microsoft.com/office/drawing/2014/main" id="{7B431F7A-9367-5465-6697-EF4F34E8C3F2}"/>
                    </a:ext>
                  </a:extLst>
                </p:cNvPr>
                <p:cNvSpPr txBox="1"/>
                <p:nvPr/>
              </p:nvSpPr>
              <p:spPr>
                <a:xfrm rot="16200000">
                  <a:off x="2183957" y="277291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0" name="TextBox 39">
                  <a:extLst>
                    <a:ext uri="{FF2B5EF4-FFF2-40B4-BE49-F238E27FC236}">
                      <a16:creationId xmlns:a16="http://schemas.microsoft.com/office/drawing/2014/main" id="{6983316C-B990-965D-5944-D54E246FD694}"/>
                    </a:ext>
                  </a:extLst>
                </p:cNvPr>
                <p:cNvSpPr txBox="1"/>
                <p:nvPr/>
              </p:nvSpPr>
              <p:spPr>
                <a:xfrm rot="16200000">
                  <a:off x="1748321" y="277246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43" name="Picture 42">
                <a:extLst>
                  <a:ext uri="{FF2B5EF4-FFF2-40B4-BE49-F238E27FC236}">
                    <a16:creationId xmlns:a16="http://schemas.microsoft.com/office/drawing/2014/main" id="{C7872C07-F3FE-C7D5-5101-8DECDDDEA9D9}"/>
                  </a:ext>
                </a:extLst>
              </p:cNvPr>
              <p:cNvPicPr>
                <a:picLocks noChangeAspect="1"/>
              </p:cNvPicPr>
              <p:nvPr/>
            </p:nvPicPr>
            <p:blipFill rotWithShape="1">
              <a:blip r:embed="rId4"/>
              <a:srcRect l="11077" t="11101" r="24725" b="8093"/>
              <a:stretch/>
            </p:blipFill>
            <p:spPr>
              <a:xfrm>
                <a:off x="1094028" y="1990378"/>
                <a:ext cx="2304374" cy="2900552"/>
              </a:xfrm>
              <a:prstGeom prst="rect">
                <a:avLst/>
              </a:prstGeom>
            </p:spPr>
          </p:pic>
          <p:sp>
            <p:nvSpPr>
              <p:cNvPr id="44" name="TextBox 43">
                <a:extLst>
                  <a:ext uri="{FF2B5EF4-FFF2-40B4-BE49-F238E27FC236}">
                    <a16:creationId xmlns:a16="http://schemas.microsoft.com/office/drawing/2014/main" id="{84254578-59B8-5FA6-1AD8-23DCD40058DD}"/>
                  </a:ext>
                </a:extLst>
              </p:cNvPr>
              <p:cNvSpPr txBox="1"/>
              <p:nvPr/>
            </p:nvSpPr>
            <p:spPr>
              <a:xfrm>
                <a:off x="1396552" y="203098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5" name="TextBox 44">
                <a:extLst>
                  <a:ext uri="{FF2B5EF4-FFF2-40B4-BE49-F238E27FC236}">
                    <a16:creationId xmlns:a16="http://schemas.microsoft.com/office/drawing/2014/main" id="{0EFCABBA-7A97-2C4F-C65C-29A4FBD7DB4F}"/>
                  </a:ext>
                </a:extLst>
              </p:cNvPr>
              <p:cNvSpPr txBox="1"/>
              <p:nvPr/>
            </p:nvSpPr>
            <p:spPr>
              <a:xfrm rot="16200000">
                <a:off x="2526845" y="274659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46" name="TextBox 45">
                <a:extLst>
                  <a:ext uri="{FF2B5EF4-FFF2-40B4-BE49-F238E27FC236}">
                    <a16:creationId xmlns:a16="http://schemas.microsoft.com/office/drawing/2014/main" id="{9AF71E6E-214A-C951-E02B-CEBD5C840883}"/>
                  </a:ext>
                </a:extLst>
              </p:cNvPr>
              <p:cNvSpPr txBox="1"/>
              <p:nvPr/>
            </p:nvSpPr>
            <p:spPr>
              <a:xfrm rot="16200000">
                <a:off x="2024844" y="2746373"/>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47" name="TextBox 46">
                <a:extLst>
                  <a:ext uri="{FF2B5EF4-FFF2-40B4-BE49-F238E27FC236}">
                    <a16:creationId xmlns:a16="http://schemas.microsoft.com/office/drawing/2014/main" id="{80AE7535-2A77-F776-AC3F-97DA8A06A475}"/>
                  </a:ext>
                </a:extLst>
              </p:cNvPr>
              <p:cNvSpPr txBox="1"/>
              <p:nvPr/>
            </p:nvSpPr>
            <p:spPr>
              <a:xfrm rot="16200000">
                <a:off x="1589208" y="274592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pic>
          <p:nvPicPr>
            <p:cNvPr id="49" name="Picture 48">
              <a:extLst>
                <a:ext uri="{FF2B5EF4-FFF2-40B4-BE49-F238E27FC236}">
                  <a16:creationId xmlns:a16="http://schemas.microsoft.com/office/drawing/2014/main" id="{73E9B8C0-A1F4-99B0-79CF-33113C964363}"/>
                </a:ext>
              </a:extLst>
            </p:cNvPr>
            <p:cNvPicPr>
              <a:picLocks noChangeAspect="1"/>
            </p:cNvPicPr>
            <p:nvPr/>
          </p:nvPicPr>
          <p:blipFill rotWithShape="1">
            <a:blip r:embed="rId5"/>
            <a:srcRect l="11077" t="11204" r="24726" b="7491"/>
            <a:stretch/>
          </p:blipFill>
          <p:spPr>
            <a:xfrm>
              <a:off x="3844097" y="1997019"/>
              <a:ext cx="2304374" cy="2918443"/>
            </a:xfrm>
            <a:prstGeom prst="rect">
              <a:avLst/>
            </a:prstGeom>
          </p:spPr>
        </p:pic>
        <p:sp>
          <p:nvSpPr>
            <p:cNvPr id="50" name="TextBox 49">
              <a:extLst>
                <a:ext uri="{FF2B5EF4-FFF2-40B4-BE49-F238E27FC236}">
                  <a16:creationId xmlns:a16="http://schemas.microsoft.com/office/drawing/2014/main" id="{BAC03937-AF49-7604-04FD-0D879CDF37F2}"/>
                </a:ext>
              </a:extLst>
            </p:cNvPr>
            <p:cNvSpPr txBox="1"/>
            <p:nvPr/>
          </p:nvSpPr>
          <p:spPr>
            <a:xfrm>
              <a:off x="4207903" y="203098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51" name="TextBox 50">
              <a:extLst>
                <a:ext uri="{FF2B5EF4-FFF2-40B4-BE49-F238E27FC236}">
                  <a16:creationId xmlns:a16="http://schemas.microsoft.com/office/drawing/2014/main" id="{C319CF6F-C784-A60B-A41F-6895D6D66718}"/>
                </a:ext>
              </a:extLst>
            </p:cNvPr>
            <p:cNvSpPr txBox="1"/>
            <p:nvPr/>
          </p:nvSpPr>
          <p:spPr>
            <a:xfrm rot="16200000">
              <a:off x="5322623" y="411561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52" name="TextBox 51">
              <a:extLst>
                <a:ext uri="{FF2B5EF4-FFF2-40B4-BE49-F238E27FC236}">
                  <a16:creationId xmlns:a16="http://schemas.microsoft.com/office/drawing/2014/main" id="{BC2335A0-890A-7392-3194-ED695E783093}"/>
                </a:ext>
              </a:extLst>
            </p:cNvPr>
            <p:cNvSpPr txBox="1"/>
            <p:nvPr/>
          </p:nvSpPr>
          <p:spPr>
            <a:xfrm rot="16200000">
              <a:off x="4820622" y="411539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53" name="TextBox 52">
              <a:extLst>
                <a:ext uri="{FF2B5EF4-FFF2-40B4-BE49-F238E27FC236}">
                  <a16:creationId xmlns:a16="http://schemas.microsoft.com/office/drawing/2014/main" id="{A8EEDF4E-DDE7-8D31-42C8-6D44C757069A}"/>
                </a:ext>
              </a:extLst>
            </p:cNvPr>
            <p:cNvSpPr txBox="1"/>
            <p:nvPr/>
          </p:nvSpPr>
          <p:spPr>
            <a:xfrm rot="16200000">
              <a:off x="4384986" y="411494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23875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A15A3-8674-6838-FACA-226ED987C415}"/>
              </a:ext>
            </a:extLst>
          </p:cNvPr>
          <p:cNvSpPr txBox="1"/>
          <p:nvPr/>
        </p:nvSpPr>
        <p:spPr>
          <a:xfrm>
            <a:off x="0" y="1088136"/>
            <a:ext cx="7315200" cy="369332"/>
          </a:xfrm>
          <a:prstGeom prst="rect">
            <a:avLst/>
          </a:prstGeom>
          <a:noFill/>
        </p:spPr>
        <p:txBody>
          <a:bodyPr wrap="square" rtlCol="0">
            <a:spAutoFit/>
          </a:bodyPr>
          <a:lstStyle/>
          <a:p>
            <a:pPr algn="ctr"/>
            <a:r>
              <a:rPr lang="en-US" dirty="0"/>
              <a:t>Figure 7 – </a:t>
            </a:r>
            <a:r>
              <a:rPr lang="en-US" dirty="0" err="1"/>
              <a:t>microSWIFT</a:t>
            </a:r>
            <a:r>
              <a:rPr lang="en-US" dirty="0"/>
              <a:t> spectral validation</a:t>
            </a:r>
          </a:p>
        </p:txBody>
      </p:sp>
      <p:grpSp>
        <p:nvGrpSpPr>
          <p:cNvPr id="44" name="Group 43">
            <a:extLst>
              <a:ext uri="{FF2B5EF4-FFF2-40B4-BE49-F238E27FC236}">
                <a16:creationId xmlns:a16="http://schemas.microsoft.com/office/drawing/2014/main" id="{56D1C8C6-3EF6-C7A0-A416-D35993A43A61}"/>
              </a:ext>
            </a:extLst>
          </p:cNvPr>
          <p:cNvGrpSpPr/>
          <p:nvPr/>
        </p:nvGrpSpPr>
        <p:grpSpPr>
          <a:xfrm>
            <a:off x="551168" y="1625600"/>
            <a:ext cx="6212863" cy="8030740"/>
            <a:chOff x="1102337" y="1587500"/>
            <a:chExt cx="6212863" cy="8030740"/>
          </a:xfrm>
        </p:grpSpPr>
        <p:sp>
          <p:nvSpPr>
            <p:cNvPr id="43" name="Rectangle 42">
              <a:extLst>
                <a:ext uri="{FF2B5EF4-FFF2-40B4-BE49-F238E27FC236}">
                  <a16:creationId xmlns:a16="http://schemas.microsoft.com/office/drawing/2014/main" id="{F16CDEC5-E73B-654B-425B-9A4DB31B493C}"/>
                </a:ext>
              </a:extLst>
            </p:cNvPr>
            <p:cNvSpPr/>
            <p:nvPr/>
          </p:nvSpPr>
          <p:spPr>
            <a:xfrm>
              <a:off x="1102337" y="1587500"/>
              <a:ext cx="6212863" cy="80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8753092-8846-E058-5043-DAA0E60FC595}"/>
                </a:ext>
              </a:extLst>
            </p:cNvPr>
            <p:cNvGrpSpPr/>
            <p:nvPr/>
          </p:nvGrpSpPr>
          <p:grpSpPr>
            <a:xfrm>
              <a:off x="1102338" y="1691126"/>
              <a:ext cx="6074559" cy="7927114"/>
              <a:chOff x="1102338" y="1691126"/>
              <a:chExt cx="6074559" cy="7927114"/>
            </a:xfrm>
          </p:grpSpPr>
          <p:grpSp>
            <p:nvGrpSpPr>
              <p:cNvPr id="30" name="Group 29">
                <a:extLst>
                  <a:ext uri="{FF2B5EF4-FFF2-40B4-BE49-F238E27FC236}">
                    <a16:creationId xmlns:a16="http://schemas.microsoft.com/office/drawing/2014/main" id="{F391FA30-55C8-70CD-8C9B-3F76F7248A1C}"/>
                  </a:ext>
                </a:extLst>
              </p:cNvPr>
              <p:cNvGrpSpPr/>
              <p:nvPr/>
            </p:nvGrpSpPr>
            <p:grpSpPr>
              <a:xfrm>
                <a:off x="1102338" y="1691126"/>
                <a:ext cx="2934474" cy="4725439"/>
                <a:chOff x="1102338" y="1691126"/>
                <a:chExt cx="2934474" cy="4725439"/>
              </a:xfrm>
            </p:grpSpPr>
            <p:pic>
              <p:nvPicPr>
                <p:cNvPr id="7" name="Picture 6">
                  <a:extLst>
                    <a:ext uri="{FF2B5EF4-FFF2-40B4-BE49-F238E27FC236}">
                      <a16:creationId xmlns:a16="http://schemas.microsoft.com/office/drawing/2014/main" id="{0C93E17D-E6DB-FB8D-621C-CF4FED9A9D8C}"/>
                    </a:ext>
                  </a:extLst>
                </p:cNvPr>
                <p:cNvPicPr>
                  <a:picLocks noChangeAspect="1"/>
                </p:cNvPicPr>
                <p:nvPr/>
              </p:nvPicPr>
              <p:blipFill rotWithShape="1">
                <a:blip r:embed="rId2"/>
                <a:srcRect l="29356" t="10985" r="24621" b="7765"/>
                <a:stretch/>
              </p:blipFill>
              <p:spPr>
                <a:xfrm>
                  <a:off x="1389621" y="2105891"/>
                  <a:ext cx="2267979" cy="4003963"/>
                </a:xfrm>
                <a:prstGeom prst="rect">
                  <a:avLst/>
                </a:prstGeom>
              </p:spPr>
            </p:pic>
            <p:sp>
              <p:nvSpPr>
                <p:cNvPr id="8" name="TextBox 7">
                  <a:extLst>
                    <a:ext uri="{FF2B5EF4-FFF2-40B4-BE49-F238E27FC236}">
                      <a16:creationId xmlns:a16="http://schemas.microsoft.com/office/drawing/2014/main" id="{86A0D35B-08DD-050F-D848-500A4FE15656}"/>
                    </a:ext>
                  </a:extLst>
                </p:cNvPr>
                <p:cNvSpPr txBox="1"/>
                <p:nvPr/>
              </p:nvSpPr>
              <p:spPr>
                <a:xfrm rot="16200000">
                  <a:off x="2779581" y="283013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9" name="TextBox 8">
                  <a:extLst>
                    <a:ext uri="{FF2B5EF4-FFF2-40B4-BE49-F238E27FC236}">
                      <a16:creationId xmlns:a16="http://schemas.microsoft.com/office/drawing/2014/main" id="{B331EECB-D7F7-7B6C-D78E-D33F7EDE77EC}"/>
                    </a:ext>
                  </a:extLst>
                </p:cNvPr>
                <p:cNvSpPr txBox="1"/>
                <p:nvPr/>
              </p:nvSpPr>
              <p:spPr>
                <a:xfrm rot="16200000">
                  <a:off x="2280166" y="2856206"/>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0" name="TextBox 9">
                  <a:extLst>
                    <a:ext uri="{FF2B5EF4-FFF2-40B4-BE49-F238E27FC236}">
                      <a16:creationId xmlns:a16="http://schemas.microsoft.com/office/drawing/2014/main" id="{D8CA14E1-C06D-5AC2-E74E-4FC15E989672}"/>
                    </a:ext>
                  </a:extLst>
                </p:cNvPr>
                <p:cNvSpPr txBox="1"/>
                <p:nvPr/>
              </p:nvSpPr>
              <p:spPr>
                <a:xfrm rot="16200000">
                  <a:off x="1883968" y="285620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11" name="TextBox 10">
                  <a:extLst>
                    <a:ext uri="{FF2B5EF4-FFF2-40B4-BE49-F238E27FC236}">
                      <a16:creationId xmlns:a16="http://schemas.microsoft.com/office/drawing/2014/main" id="{DA7259C5-4F4B-3B05-3137-43ADA2B90C66}"/>
                    </a:ext>
                  </a:extLst>
                </p:cNvPr>
                <p:cNvSpPr txBox="1"/>
                <p:nvPr/>
              </p:nvSpPr>
              <p:spPr>
                <a:xfrm>
                  <a:off x="1681861" y="214116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E317FBD9-7757-F3A7-6988-53792203ABD8}"/>
                    </a:ext>
                  </a:extLst>
                </p:cNvPr>
                <p:cNvSpPr txBox="1"/>
                <p:nvPr/>
              </p:nvSpPr>
              <p:spPr>
                <a:xfrm rot="16200000">
                  <a:off x="-640143" y="3886174"/>
                  <a:ext cx="383785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13" name="TextBox 12">
                  <a:extLst>
                    <a:ext uri="{FF2B5EF4-FFF2-40B4-BE49-F238E27FC236}">
                      <a16:creationId xmlns:a16="http://schemas.microsoft.com/office/drawing/2014/main" id="{1D8A99B3-E3BF-AFC4-097A-8B128542153C}"/>
                    </a:ext>
                  </a:extLst>
                </p:cNvPr>
                <p:cNvSpPr txBox="1"/>
                <p:nvPr/>
              </p:nvSpPr>
              <p:spPr>
                <a:xfrm>
                  <a:off x="1667168" y="6139566"/>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pic>
              <p:nvPicPr>
                <p:cNvPr id="14" name="Picture 13">
                  <a:extLst>
                    <a:ext uri="{FF2B5EF4-FFF2-40B4-BE49-F238E27FC236}">
                      <a16:creationId xmlns:a16="http://schemas.microsoft.com/office/drawing/2014/main" id="{73BE88EB-C4C9-A045-F6F1-87F0BB64513D}"/>
                    </a:ext>
                  </a:extLst>
                </p:cNvPr>
                <p:cNvPicPr>
                  <a:picLocks noChangeAspect="1"/>
                </p:cNvPicPr>
                <p:nvPr/>
              </p:nvPicPr>
              <p:blipFill rotWithShape="1">
                <a:blip r:embed="rId3"/>
                <a:srcRect l="77803" t="10993" r="16627" b="10371"/>
                <a:stretch/>
              </p:blipFill>
              <p:spPr>
                <a:xfrm rot="5400000">
                  <a:off x="2512256" y="922618"/>
                  <a:ext cx="156626" cy="2211385"/>
                </a:xfrm>
                <a:prstGeom prst="rect">
                  <a:avLst/>
                </a:prstGeom>
              </p:spPr>
            </p:pic>
            <p:sp>
              <p:nvSpPr>
                <p:cNvPr id="15" name="TextBox 14">
                  <a:extLst>
                    <a:ext uri="{FF2B5EF4-FFF2-40B4-BE49-F238E27FC236}">
                      <a16:creationId xmlns:a16="http://schemas.microsoft.com/office/drawing/2014/main" id="{65C8E61F-E81B-4353-FB65-59313F686BE1}"/>
                    </a:ext>
                  </a:extLst>
                </p:cNvPr>
                <p:cNvSpPr txBox="1"/>
                <p:nvPr/>
              </p:nvSpPr>
              <p:spPr>
                <a:xfrm>
                  <a:off x="1491760" y="1691126"/>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16" name="TextBox 15">
                  <a:extLst>
                    <a:ext uri="{FF2B5EF4-FFF2-40B4-BE49-F238E27FC236}">
                      <a16:creationId xmlns:a16="http://schemas.microsoft.com/office/drawing/2014/main" id="{6C2875E7-B356-A7B3-6B61-0FC7B7C07090}"/>
                    </a:ext>
                  </a:extLst>
                </p:cNvPr>
                <p:cNvSpPr txBox="1"/>
                <p:nvPr/>
              </p:nvSpPr>
              <p:spPr>
                <a:xfrm>
                  <a:off x="1102338" y="178097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17:04</a:t>
                  </a:r>
                </a:p>
              </p:txBody>
            </p:sp>
            <p:sp>
              <p:nvSpPr>
                <p:cNvPr id="17" name="TextBox 16">
                  <a:extLst>
                    <a:ext uri="{FF2B5EF4-FFF2-40B4-BE49-F238E27FC236}">
                      <a16:creationId xmlns:a16="http://schemas.microsoft.com/office/drawing/2014/main" id="{BCDCA5C9-2EE5-4513-0ED6-BB5D87BDA65B}"/>
                    </a:ext>
                  </a:extLst>
                </p:cNvPr>
                <p:cNvSpPr txBox="1"/>
                <p:nvPr/>
              </p:nvSpPr>
              <p:spPr>
                <a:xfrm>
                  <a:off x="3034615" y="1784714"/>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17:41</a:t>
                  </a:r>
                </a:p>
              </p:txBody>
            </p:sp>
          </p:grpSp>
          <p:grpSp>
            <p:nvGrpSpPr>
              <p:cNvPr id="31" name="Group 30">
                <a:extLst>
                  <a:ext uri="{FF2B5EF4-FFF2-40B4-BE49-F238E27FC236}">
                    <a16:creationId xmlns:a16="http://schemas.microsoft.com/office/drawing/2014/main" id="{C9CD0626-D426-0D42-8EC1-5D9BEA8FE2EE}"/>
                  </a:ext>
                </a:extLst>
              </p:cNvPr>
              <p:cNvGrpSpPr/>
              <p:nvPr/>
            </p:nvGrpSpPr>
            <p:grpSpPr>
              <a:xfrm>
                <a:off x="3883115" y="1724564"/>
                <a:ext cx="3293782" cy="4328073"/>
                <a:chOff x="3883115" y="1724564"/>
                <a:chExt cx="3293782" cy="4328073"/>
              </a:xfrm>
            </p:grpSpPr>
            <p:pic>
              <p:nvPicPr>
                <p:cNvPr id="26" name="Picture 25">
                  <a:extLst>
                    <a:ext uri="{FF2B5EF4-FFF2-40B4-BE49-F238E27FC236}">
                      <a16:creationId xmlns:a16="http://schemas.microsoft.com/office/drawing/2014/main" id="{3822DA0F-34B2-E676-2940-4BD8C2AE07E9}"/>
                    </a:ext>
                  </a:extLst>
                </p:cNvPr>
                <p:cNvPicPr>
                  <a:picLocks noChangeAspect="1"/>
                </p:cNvPicPr>
                <p:nvPr/>
              </p:nvPicPr>
              <p:blipFill>
                <a:blip r:embed="rId4"/>
                <a:stretch>
                  <a:fillRect/>
                </a:stretch>
              </p:blipFill>
              <p:spPr>
                <a:xfrm>
                  <a:off x="3930842" y="1724564"/>
                  <a:ext cx="3246055" cy="4328073"/>
                </a:xfrm>
                <a:prstGeom prst="rect">
                  <a:avLst/>
                </a:prstGeom>
              </p:spPr>
            </p:pic>
            <p:sp>
              <p:nvSpPr>
                <p:cNvPr id="19" name="TextBox 18">
                  <a:extLst>
                    <a:ext uri="{FF2B5EF4-FFF2-40B4-BE49-F238E27FC236}">
                      <a16:creationId xmlns:a16="http://schemas.microsoft.com/office/drawing/2014/main" id="{4E248D4B-41DB-0AAF-2BD3-457B8C0FEBE1}"/>
                    </a:ext>
                  </a:extLst>
                </p:cNvPr>
                <p:cNvSpPr txBox="1"/>
                <p:nvPr/>
              </p:nvSpPr>
              <p:spPr>
                <a:xfrm rot="16200000">
                  <a:off x="5896471" y="3203932"/>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20" name="TextBox 19">
                  <a:extLst>
                    <a:ext uri="{FF2B5EF4-FFF2-40B4-BE49-F238E27FC236}">
                      <a16:creationId xmlns:a16="http://schemas.microsoft.com/office/drawing/2014/main" id="{AD8CB58B-9141-EEC6-C9C7-412F745758AB}"/>
                    </a:ext>
                  </a:extLst>
                </p:cNvPr>
                <p:cNvSpPr txBox="1"/>
                <p:nvPr/>
              </p:nvSpPr>
              <p:spPr>
                <a:xfrm rot="16200000">
                  <a:off x="5221175" y="320454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21" name="TextBox 20">
                  <a:extLst>
                    <a:ext uri="{FF2B5EF4-FFF2-40B4-BE49-F238E27FC236}">
                      <a16:creationId xmlns:a16="http://schemas.microsoft.com/office/drawing/2014/main" id="{4182B8CB-125F-AF5D-D72E-622813FD0140}"/>
                    </a:ext>
                  </a:extLst>
                </p:cNvPr>
                <p:cNvSpPr txBox="1"/>
                <p:nvPr/>
              </p:nvSpPr>
              <p:spPr>
                <a:xfrm rot="16200000">
                  <a:off x="4766012" y="319350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2" name="TextBox 21">
                  <a:extLst>
                    <a:ext uri="{FF2B5EF4-FFF2-40B4-BE49-F238E27FC236}">
                      <a16:creationId xmlns:a16="http://schemas.microsoft.com/office/drawing/2014/main" id="{D82257CE-D417-A228-FBFC-E1BACAE3B101}"/>
                    </a:ext>
                  </a:extLst>
                </p:cNvPr>
                <p:cNvSpPr txBox="1"/>
                <p:nvPr/>
              </p:nvSpPr>
              <p:spPr>
                <a:xfrm>
                  <a:off x="4324693" y="224216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F81635BB-40EE-A14B-C157-D8CF53F665F1}"/>
                    </a:ext>
                  </a:extLst>
                </p:cNvPr>
                <p:cNvSpPr txBox="1"/>
                <p:nvPr/>
              </p:nvSpPr>
              <p:spPr>
                <a:xfrm rot="16200000">
                  <a:off x="2316461" y="3741600"/>
                  <a:ext cx="34103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4" name="TextBox 23">
                  <a:extLst>
                    <a:ext uri="{FF2B5EF4-FFF2-40B4-BE49-F238E27FC236}">
                      <a16:creationId xmlns:a16="http://schemas.microsoft.com/office/drawing/2014/main" id="{46280B7D-FD33-FF89-1111-756755D0C172}"/>
                    </a:ext>
                  </a:extLst>
                </p:cNvPr>
                <p:cNvSpPr txBox="1"/>
                <p:nvPr/>
              </p:nvSpPr>
              <p:spPr>
                <a:xfrm>
                  <a:off x="4324693" y="5716644"/>
                  <a:ext cx="254566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grpSp>
          <p:grpSp>
            <p:nvGrpSpPr>
              <p:cNvPr id="41" name="Group 40">
                <a:extLst>
                  <a:ext uri="{FF2B5EF4-FFF2-40B4-BE49-F238E27FC236}">
                    <a16:creationId xmlns:a16="http://schemas.microsoft.com/office/drawing/2014/main" id="{19502345-1367-62AD-EA9E-265702D0DB63}"/>
                  </a:ext>
                </a:extLst>
              </p:cNvPr>
              <p:cNvGrpSpPr/>
              <p:nvPr/>
            </p:nvGrpSpPr>
            <p:grpSpPr>
              <a:xfrm>
                <a:off x="2254263" y="6401576"/>
                <a:ext cx="3920650" cy="3216664"/>
                <a:chOff x="2344239" y="6404000"/>
                <a:chExt cx="3920650" cy="3216664"/>
              </a:xfrm>
            </p:grpSpPr>
            <p:pic>
              <p:nvPicPr>
                <p:cNvPr id="25" name="Picture 24">
                  <a:extLst>
                    <a:ext uri="{FF2B5EF4-FFF2-40B4-BE49-F238E27FC236}">
                      <a16:creationId xmlns:a16="http://schemas.microsoft.com/office/drawing/2014/main" id="{93553622-E233-CF49-8990-EFDBB7C29FEB}"/>
                    </a:ext>
                  </a:extLst>
                </p:cNvPr>
                <p:cNvPicPr>
                  <a:picLocks noChangeAspect="1"/>
                </p:cNvPicPr>
                <p:nvPr/>
              </p:nvPicPr>
              <p:blipFill rotWithShape="1">
                <a:blip r:embed="rId5"/>
                <a:srcRect l="5384" t="8727" r="7648" b="6696"/>
                <a:stretch/>
              </p:blipFill>
              <p:spPr>
                <a:xfrm>
                  <a:off x="2582679" y="6404000"/>
                  <a:ext cx="3682210" cy="3027949"/>
                </a:xfrm>
                <a:prstGeom prst="rect">
                  <a:avLst/>
                </a:prstGeom>
              </p:spPr>
            </p:pic>
            <p:sp>
              <p:nvSpPr>
                <p:cNvPr id="27" name="TextBox 26">
                  <a:extLst>
                    <a:ext uri="{FF2B5EF4-FFF2-40B4-BE49-F238E27FC236}">
                      <a16:creationId xmlns:a16="http://schemas.microsoft.com/office/drawing/2014/main" id="{7C65C831-10E5-56DD-3B83-B5FDE488B10A}"/>
                    </a:ext>
                  </a:extLst>
                </p:cNvPr>
                <p:cNvSpPr txBox="1"/>
                <p:nvPr/>
              </p:nvSpPr>
              <p:spPr>
                <a:xfrm>
                  <a:off x="2872174" y="649633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86738B6C-9278-C5E2-1590-0249E736388D}"/>
                    </a:ext>
                  </a:extLst>
                </p:cNvPr>
                <p:cNvSpPr txBox="1"/>
                <p:nvPr/>
              </p:nvSpPr>
              <p:spPr>
                <a:xfrm rot="16200000">
                  <a:off x="1092322" y="7748249"/>
                  <a:ext cx="278083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Energy Density [m</a:t>
                  </a:r>
                  <a:r>
                    <a:rPr lang="en-US" sz="1200" baseline="30000" dirty="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Hz</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D6AF4C60-FD16-9023-E530-D2A2E43D7C8C}"/>
                    </a:ext>
                  </a:extLst>
                </p:cNvPr>
                <p:cNvSpPr txBox="1"/>
                <p:nvPr/>
              </p:nvSpPr>
              <p:spPr>
                <a:xfrm>
                  <a:off x="2872174" y="9343665"/>
                  <a:ext cx="33027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Frequency [Hz]</a:t>
                  </a:r>
                </a:p>
              </p:txBody>
            </p:sp>
          </p:grpSp>
          <p:sp>
            <p:nvSpPr>
              <p:cNvPr id="32" name="Rectangle 31">
                <a:extLst>
                  <a:ext uri="{FF2B5EF4-FFF2-40B4-BE49-F238E27FC236}">
                    <a16:creationId xmlns:a16="http://schemas.microsoft.com/office/drawing/2014/main" id="{C2F0FB19-E1FF-0C51-FB9F-A1ACB6DDD8B1}"/>
                  </a:ext>
                </a:extLst>
              </p:cNvPr>
              <p:cNvSpPr/>
              <p:nvPr/>
            </p:nvSpPr>
            <p:spPr>
              <a:xfrm>
                <a:off x="2439408" y="4142290"/>
                <a:ext cx="297675" cy="696039"/>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3AD055C-6792-C6FF-B864-418C1EEF9A77}"/>
                  </a:ext>
                </a:extLst>
              </p:cNvPr>
              <p:cNvCxnSpPr>
                <a:cxnSpLocks/>
              </p:cNvCxnSpPr>
              <p:nvPr/>
            </p:nvCxnSpPr>
            <p:spPr>
              <a:xfrm>
                <a:off x="2748534" y="4142291"/>
                <a:ext cx="2500535" cy="35938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DC044-9F28-E400-24C9-7E07375F768A}"/>
                  </a:ext>
                </a:extLst>
              </p:cNvPr>
              <p:cNvSpPr/>
              <p:nvPr/>
            </p:nvSpPr>
            <p:spPr>
              <a:xfrm>
                <a:off x="5249069" y="4490634"/>
                <a:ext cx="379374" cy="958914"/>
              </a:xfrm>
              <a:prstGeom prst="rect">
                <a:avLst/>
              </a:prstGeom>
              <a:no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0AE4A5A-6CA1-42CD-A7C8-EC6C318B21F8}"/>
                  </a:ext>
                </a:extLst>
              </p:cNvPr>
              <p:cNvCxnSpPr>
                <a:cxnSpLocks/>
              </p:cNvCxnSpPr>
              <p:nvPr/>
            </p:nvCxnSpPr>
            <p:spPr>
              <a:xfrm>
                <a:off x="2748534" y="4838329"/>
                <a:ext cx="2500535" cy="64093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1823947"/>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58539</TotalTime>
  <Words>1444</Words>
  <Application>Microsoft Macintosh PowerPoint</Application>
  <PresentationFormat>Custom</PresentationFormat>
  <Paragraphs>289</Paragraphs>
  <Slides>23</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99</cp:revision>
  <dcterms:created xsi:type="dcterms:W3CDTF">2022-12-30T03:53:46Z</dcterms:created>
  <dcterms:modified xsi:type="dcterms:W3CDTF">2023-07-18T18:08:12Z</dcterms:modified>
</cp:coreProperties>
</file>